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12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CA2E-D3A5-CF4E-A6BB-63545C0FBBB2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D6D5-2F10-FF46-86A1-55A559F4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3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CA2E-D3A5-CF4E-A6BB-63545C0FBBB2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D6D5-2F10-FF46-86A1-55A559F4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9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CA2E-D3A5-CF4E-A6BB-63545C0FBBB2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D6D5-2F10-FF46-86A1-55A559F4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9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CA2E-D3A5-CF4E-A6BB-63545C0FBBB2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D6D5-2F10-FF46-86A1-55A559F4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5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CA2E-D3A5-CF4E-A6BB-63545C0FBBB2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D6D5-2F10-FF46-86A1-55A559F4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9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CA2E-D3A5-CF4E-A6BB-63545C0FBBB2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D6D5-2F10-FF46-86A1-55A559F4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7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CA2E-D3A5-CF4E-A6BB-63545C0FBBB2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D6D5-2F10-FF46-86A1-55A559F4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6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CA2E-D3A5-CF4E-A6BB-63545C0FBBB2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D6D5-2F10-FF46-86A1-55A559F4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6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CA2E-D3A5-CF4E-A6BB-63545C0FBBB2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D6D5-2F10-FF46-86A1-55A559F4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6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CA2E-D3A5-CF4E-A6BB-63545C0FBBB2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D6D5-2F10-FF46-86A1-55A559F4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5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CA2E-D3A5-CF4E-A6BB-63545C0FBBB2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D6D5-2F10-FF46-86A1-55A559F4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2CA2E-D3A5-CF4E-A6BB-63545C0FBBB2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DD6D5-2F10-FF46-86A1-55A559F4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Ordenamiento</a:t>
            </a:r>
            <a:r>
              <a:rPr lang="en-US" dirty="0"/>
              <a:t> x </a:t>
            </a:r>
            <a:r>
              <a:rPr lang="en-US" dirty="0" err="1"/>
              <a:t>Inserción</a:t>
            </a:r>
            <a:r>
              <a:rPr lang="es-ES_tradnl" dirty="0"/>
              <a:t/>
            </a:r>
            <a:br>
              <a:rPr lang="es-ES_tradnl" dirty="0"/>
            </a:br>
            <a:endParaRPr lang="en-US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1314793" y="485155"/>
            <a:ext cx="10999212" cy="7002155"/>
            <a:chOff x="380" y="7910"/>
            <a:chExt cx="11500" cy="755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380" y="7910"/>
              <a:ext cx="11500" cy="7550"/>
              <a:chOff x="380" y="7910"/>
              <a:chExt cx="11500" cy="7550"/>
            </a:xfrm>
          </p:grpSpPr>
          <p:sp>
            <p:nvSpPr>
              <p:cNvPr id="38" name="Freeform 3"/>
              <p:cNvSpPr>
                <a:spLocks/>
              </p:cNvSpPr>
              <p:nvPr/>
            </p:nvSpPr>
            <p:spPr bwMode="auto">
              <a:xfrm>
                <a:off x="380" y="7910"/>
                <a:ext cx="11500" cy="7550"/>
              </a:xfrm>
              <a:custGeom>
                <a:avLst/>
                <a:gdLst>
                  <a:gd name="T0" fmla="+- 0 380 380"/>
                  <a:gd name="T1" fmla="*/ T0 w 11500"/>
                  <a:gd name="T2" fmla="+- 0 23009 7910"/>
                  <a:gd name="T3" fmla="*/ 23009 h 7550"/>
                  <a:gd name="T4" fmla="+- 0 11880 380"/>
                  <a:gd name="T5" fmla="*/ T4 w 11500"/>
                  <a:gd name="T6" fmla="+- 0 23009 7910"/>
                  <a:gd name="T7" fmla="*/ 23009 h 7550"/>
                  <a:gd name="T8" fmla="+- 0 11880 380"/>
                  <a:gd name="T9" fmla="*/ T8 w 11500"/>
                  <a:gd name="T10" fmla="+- 0 15460 7910"/>
                  <a:gd name="T11" fmla="*/ 15460 h 7550"/>
                  <a:gd name="T12" fmla="+- 0 380 380"/>
                  <a:gd name="T13" fmla="*/ T12 w 11500"/>
                  <a:gd name="T14" fmla="+- 0 15460 7910"/>
                  <a:gd name="T15" fmla="*/ 15460 h 7550"/>
                  <a:gd name="T16" fmla="+- 0 380 380"/>
                  <a:gd name="T17" fmla="*/ T16 w 11500"/>
                  <a:gd name="T18" fmla="+- 0 23009 7910"/>
                  <a:gd name="T19" fmla="*/ 23009 h 75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500" h="7550">
                    <a:moveTo>
                      <a:pt x="0" y="15099"/>
                    </a:moveTo>
                    <a:lnTo>
                      <a:pt x="11500" y="15099"/>
                    </a:lnTo>
                    <a:lnTo>
                      <a:pt x="11500" y="7550"/>
                    </a:lnTo>
                    <a:lnTo>
                      <a:pt x="0" y="7550"/>
                    </a:lnTo>
                    <a:lnTo>
                      <a:pt x="0" y="1509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" y="8491"/>
              <a:ext cx="4746" cy="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6243" y="12565"/>
              <a:ext cx="607" cy="667"/>
              <a:chOff x="6243" y="12565"/>
              <a:chExt cx="607" cy="667"/>
            </a:xfrm>
          </p:grpSpPr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6243" y="12565"/>
                <a:ext cx="607" cy="667"/>
              </a:xfrm>
              <a:custGeom>
                <a:avLst/>
                <a:gdLst>
                  <a:gd name="T0" fmla="+- 0 6766 6243"/>
                  <a:gd name="T1" fmla="*/ T0 w 607"/>
                  <a:gd name="T2" fmla="+- 0 13182 12565"/>
                  <a:gd name="T3" fmla="*/ 13182 h 667"/>
                  <a:gd name="T4" fmla="+- 0 6759 6243"/>
                  <a:gd name="T5" fmla="*/ T4 w 607"/>
                  <a:gd name="T6" fmla="+- 0 13182 12565"/>
                  <a:gd name="T7" fmla="*/ 13182 h 667"/>
                  <a:gd name="T8" fmla="+- 0 6751 6243"/>
                  <a:gd name="T9" fmla="*/ T8 w 607"/>
                  <a:gd name="T10" fmla="+- 0 13184 12565"/>
                  <a:gd name="T11" fmla="*/ 13184 h 667"/>
                  <a:gd name="T12" fmla="+- 0 6751 6243"/>
                  <a:gd name="T13" fmla="*/ T12 w 607"/>
                  <a:gd name="T14" fmla="+- 0 13189 12565"/>
                  <a:gd name="T15" fmla="*/ 13189 h 667"/>
                  <a:gd name="T16" fmla="+- 0 6749 6243"/>
                  <a:gd name="T17" fmla="*/ T16 w 607"/>
                  <a:gd name="T18" fmla="+- 0 13196 12565"/>
                  <a:gd name="T19" fmla="*/ 13196 h 667"/>
                  <a:gd name="T20" fmla="+- 0 6751 6243"/>
                  <a:gd name="T21" fmla="*/ T20 w 607"/>
                  <a:gd name="T22" fmla="+- 0 13204 12565"/>
                  <a:gd name="T23" fmla="*/ 13204 h 667"/>
                  <a:gd name="T24" fmla="+- 0 6759 6243"/>
                  <a:gd name="T25" fmla="*/ T24 w 607"/>
                  <a:gd name="T26" fmla="+- 0 13204 12565"/>
                  <a:gd name="T27" fmla="*/ 13204 h 667"/>
                  <a:gd name="T28" fmla="+- 0 6850 6243"/>
                  <a:gd name="T29" fmla="*/ T28 w 607"/>
                  <a:gd name="T30" fmla="+- 0 13232 12565"/>
                  <a:gd name="T31" fmla="*/ 13232 h 667"/>
                  <a:gd name="T32" fmla="+- 0 6848 6243"/>
                  <a:gd name="T33" fmla="*/ T32 w 607"/>
                  <a:gd name="T34" fmla="+- 0 13225 12565"/>
                  <a:gd name="T35" fmla="*/ 13225 h 667"/>
                  <a:gd name="T36" fmla="+- 0 6828 6243"/>
                  <a:gd name="T37" fmla="*/ T36 w 607"/>
                  <a:gd name="T38" fmla="+- 0 13225 12565"/>
                  <a:gd name="T39" fmla="*/ 13225 h 667"/>
                  <a:gd name="T40" fmla="+- 0 6798 6243"/>
                  <a:gd name="T41" fmla="*/ T40 w 607"/>
                  <a:gd name="T42" fmla="+- 0 13193 12565"/>
                  <a:gd name="T43" fmla="*/ 13193 h 667"/>
                  <a:gd name="T44" fmla="+- 0 6766 6243"/>
                  <a:gd name="T45" fmla="*/ T44 w 607"/>
                  <a:gd name="T46" fmla="+- 0 13182 12565"/>
                  <a:gd name="T47" fmla="*/ 13182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607" h="667">
                    <a:moveTo>
                      <a:pt x="523" y="617"/>
                    </a:moveTo>
                    <a:lnTo>
                      <a:pt x="516" y="617"/>
                    </a:lnTo>
                    <a:lnTo>
                      <a:pt x="508" y="619"/>
                    </a:lnTo>
                    <a:lnTo>
                      <a:pt x="508" y="624"/>
                    </a:lnTo>
                    <a:lnTo>
                      <a:pt x="506" y="631"/>
                    </a:lnTo>
                    <a:lnTo>
                      <a:pt x="508" y="639"/>
                    </a:lnTo>
                    <a:lnTo>
                      <a:pt x="516" y="639"/>
                    </a:lnTo>
                    <a:lnTo>
                      <a:pt x="607" y="667"/>
                    </a:lnTo>
                    <a:lnTo>
                      <a:pt x="605" y="660"/>
                    </a:lnTo>
                    <a:lnTo>
                      <a:pt x="585" y="660"/>
                    </a:lnTo>
                    <a:lnTo>
                      <a:pt x="555" y="628"/>
                    </a:lnTo>
                    <a:lnTo>
                      <a:pt x="523" y="617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6243" y="12565"/>
                <a:ext cx="607" cy="667"/>
              </a:xfrm>
              <a:custGeom>
                <a:avLst/>
                <a:gdLst>
                  <a:gd name="T0" fmla="+- 0 6798 6243"/>
                  <a:gd name="T1" fmla="*/ T0 w 607"/>
                  <a:gd name="T2" fmla="+- 0 13193 12565"/>
                  <a:gd name="T3" fmla="*/ 13193 h 667"/>
                  <a:gd name="T4" fmla="+- 0 6828 6243"/>
                  <a:gd name="T5" fmla="*/ T4 w 607"/>
                  <a:gd name="T6" fmla="+- 0 13225 12565"/>
                  <a:gd name="T7" fmla="*/ 13225 h 667"/>
                  <a:gd name="T8" fmla="+- 0 6833 6243"/>
                  <a:gd name="T9" fmla="*/ T8 w 607"/>
                  <a:gd name="T10" fmla="+- 0 13220 12565"/>
                  <a:gd name="T11" fmla="*/ 13220 h 667"/>
                  <a:gd name="T12" fmla="+- 0 6826 6243"/>
                  <a:gd name="T13" fmla="*/ T12 w 607"/>
                  <a:gd name="T14" fmla="+- 0 13220 12565"/>
                  <a:gd name="T15" fmla="*/ 13220 h 667"/>
                  <a:gd name="T16" fmla="+- 0 6821 6243"/>
                  <a:gd name="T17" fmla="*/ T16 w 607"/>
                  <a:gd name="T18" fmla="+- 0 13200 12565"/>
                  <a:gd name="T19" fmla="*/ 13200 h 667"/>
                  <a:gd name="T20" fmla="+- 0 6798 6243"/>
                  <a:gd name="T21" fmla="*/ T20 w 607"/>
                  <a:gd name="T22" fmla="+- 0 13193 12565"/>
                  <a:gd name="T23" fmla="*/ 13193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07" h="667">
                    <a:moveTo>
                      <a:pt x="555" y="628"/>
                    </a:moveTo>
                    <a:lnTo>
                      <a:pt x="585" y="660"/>
                    </a:lnTo>
                    <a:lnTo>
                      <a:pt x="590" y="655"/>
                    </a:lnTo>
                    <a:lnTo>
                      <a:pt x="583" y="655"/>
                    </a:lnTo>
                    <a:lnTo>
                      <a:pt x="578" y="635"/>
                    </a:lnTo>
                    <a:lnTo>
                      <a:pt x="555" y="628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6243" y="12565"/>
                <a:ext cx="607" cy="667"/>
              </a:xfrm>
              <a:custGeom>
                <a:avLst/>
                <a:gdLst>
                  <a:gd name="T0" fmla="+- 0 6845 6243"/>
                  <a:gd name="T1" fmla="*/ T0 w 607"/>
                  <a:gd name="T2" fmla="+- 0 13209 12565"/>
                  <a:gd name="T3" fmla="*/ 13209 h 667"/>
                  <a:gd name="T4" fmla="+- 0 6828 6243"/>
                  <a:gd name="T5" fmla="*/ T4 w 607"/>
                  <a:gd name="T6" fmla="+- 0 13225 12565"/>
                  <a:gd name="T7" fmla="*/ 13225 h 667"/>
                  <a:gd name="T8" fmla="+- 0 6848 6243"/>
                  <a:gd name="T9" fmla="*/ T8 w 607"/>
                  <a:gd name="T10" fmla="+- 0 13225 12565"/>
                  <a:gd name="T11" fmla="*/ 13225 h 667"/>
                  <a:gd name="T12" fmla="+- 0 6845 6243"/>
                  <a:gd name="T13" fmla="*/ T12 w 607"/>
                  <a:gd name="T14" fmla="+- 0 13209 12565"/>
                  <a:gd name="T15" fmla="*/ 13209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07" h="667">
                    <a:moveTo>
                      <a:pt x="602" y="644"/>
                    </a:moveTo>
                    <a:lnTo>
                      <a:pt x="585" y="660"/>
                    </a:lnTo>
                    <a:lnTo>
                      <a:pt x="605" y="660"/>
                    </a:lnTo>
                    <a:lnTo>
                      <a:pt x="602" y="644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6243" y="12565"/>
                <a:ext cx="607" cy="667"/>
              </a:xfrm>
              <a:custGeom>
                <a:avLst/>
                <a:gdLst>
                  <a:gd name="T0" fmla="+- 0 6821 6243"/>
                  <a:gd name="T1" fmla="*/ T0 w 607"/>
                  <a:gd name="T2" fmla="+- 0 13200 12565"/>
                  <a:gd name="T3" fmla="*/ 13200 h 667"/>
                  <a:gd name="T4" fmla="+- 0 6826 6243"/>
                  <a:gd name="T5" fmla="*/ T4 w 607"/>
                  <a:gd name="T6" fmla="+- 0 13220 12565"/>
                  <a:gd name="T7" fmla="*/ 13220 h 667"/>
                  <a:gd name="T8" fmla="+- 0 6840 6243"/>
                  <a:gd name="T9" fmla="*/ T8 w 607"/>
                  <a:gd name="T10" fmla="+- 0 13206 12565"/>
                  <a:gd name="T11" fmla="*/ 13206 h 667"/>
                  <a:gd name="T12" fmla="+- 0 6821 6243"/>
                  <a:gd name="T13" fmla="*/ T12 w 607"/>
                  <a:gd name="T14" fmla="+- 0 13200 12565"/>
                  <a:gd name="T15" fmla="*/ 13200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07" h="667">
                    <a:moveTo>
                      <a:pt x="578" y="635"/>
                    </a:moveTo>
                    <a:lnTo>
                      <a:pt x="583" y="655"/>
                    </a:lnTo>
                    <a:lnTo>
                      <a:pt x="597" y="641"/>
                    </a:lnTo>
                    <a:lnTo>
                      <a:pt x="578" y="635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6243" y="12565"/>
                <a:ext cx="607" cy="667"/>
              </a:xfrm>
              <a:custGeom>
                <a:avLst/>
                <a:gdLst>
                  <a:gd name="T0" fmla="+- 0 6816 6243"/>
                  <a:gd name="T1" fmla="*/ T0 w 607"/>
                  <a:gd name="T2" fmla="+- 0 13177 12565"/>
                  <a:gd name="T3" fmla="*/ 13177 h 667"/>
                  <a:gd name="T4" fmla="+- 0 6821 6243"/>
                  <a:gd name="T5" fmla="*/ T4 w 607"/>
                  <a:gd name="T6" fmla="+- 0 13200 12565"/>
                  <a:gd name="T7" fmla="*/ 13200 h 667"/>
                  <a:gd name="T8" fmla="+- 0 6840 6243"/>
                  <a:gd name="T9" fmla="*/ T8 w 607"/>
                  <a:gd name="T10" fmla="+- 0 13206 12565"/>
                  <a:gd name="T11" fmla="*/ 13206 h 667"/>
                  <a:gd name="T12" fmla="+- 0 6826 6243"/>
                  <a:gd name="T13" fmla="*/ T12 w 607"/>
                  <a:gd name="T14" fmla="+- 0 13220 12565"/>
                  <a:gd name="T15" fmla="*/ 13220 h 667"/>
                  <a:gd name="T16" fmla="+- 0 6833 6243"/>
                  <a:gd name="T17" fmla="*/ T16 w 607"/>
                  <a:gd name="T18" fmla="+- 0 13220 12565"/>
                  <a:gd name="T19" fmla="*/ 13220 h 667"/>
                  <a:gd name="T20" fmla="+- 0 6845 6243"/>
                  <a:gd name="T21" fmla="*/ T20 w 607"/>
                  <a:gd name="T22" fmla="+- 0 13209 12565"/>
                  <a:gd name="T23" fmla="*/ 13209 h 667"/>
                  <a:gd name="T24" fmla="+- 0 6845 6243"/>
                  <a:gd name="T25" fmla="*/ T24 w 607"/>
                  <a:gd name="T26" fmla="+- 0 13208 12565"/>
                  <a:gd name="T27" fmla="*/ 13208 h 667"/>
                  <a:gd name="T28" fmla="+- 0 6816 6243"/>
                  <a:gd name="T29" fmla="*/ T28 w 607"/>
                  <a:gd name="T30" fmla="+- 0 13177 12565"/>
                  <a:gd name="T31" fmla="*/ 13177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607" h="667">
                    <a:moveTo>
                      <a:pt x="573" y="612"/>
                    </a:moveTo>
                    <a:lnTo>
                      <a:pt x="578" y="635"/>
                    </a:lnTo>
                    <a:lnTo>
                      <a:pt x="597" y="641"/>
                    </a:lnTo>
                    <a:lnTo>
                      <a:pt x="583" y="655"/>
                    </a:lnTo>
                    <a:lnTo>
                      <a:pt x="590" y="655"/>
                    </a:lnTo>
                    <a:lnTo>
                      <a:pt x="602" y="644"/>
                    </a:lnTo>
                    <a:lnTo>
                      <a:pt x="602" y="643"/>
                    </a:lnTo>
                    <a:lnTo>
                      <a:pt x="573" y="612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6243" y="12565"/>
                <a:ext cx="607" cy="667"/>
              </a:xfrm>
              <a:custGeom>
                <a:avLst/>
                <a:gdLst>
                  <a:gd name="T0" fmla="+- 0 6845 6243"/>
                  <a:gd name="T1" fmla="*/ T0 w 607"/>
                  <a:gd name="T2" fmla="+- 0 13208 12565"/>
                  <a:gd name="T3" fmla="*/ 13208 h 667"/>
                  <a:gd name="T4" fmla="+- 0 6845 6243"/>
                  <a:gd name="T5" fmla="*/ T4 w 607"/>
                  <a:gd name="T6" fmla="+- 0 13209 12565"/>
                  <a:gd name="T7" fmla="*/ 13209 h 667"/>
                  <a:gd name="T8" fmla="+- 0 6845 6243"/>
                  <a:gd name="T9" fmla="*/ T8 w 607"/>
                  <a:gd name="T10" fmla="+- 0 13208 12565"/>
                  <a:gd name="T11" fmla="*/ 13208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607" h="667">
                    <a:moveTo>
                      <a:pt x="602" y="643"/>
                    </a:moveTo>
                    <a:lnTo>
                      <a:pt x="602" y="644"/>
                    </a:lnTo>
                    <a:lnTo>
                      <a:pt x="602" y="643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6243" y="12565"/>
                <a:ext cx="607" cy="667"/>
              </a:xfrm>
              <a:custGeom>
                <a:avLst/>
                <a:gdLst>
                  <a:gd name="T0" fmla="+- 0 6823 6243"/>
                  <a:gd name="T1" fmla="*/ T0 w 607"/>
                  <a:gd name="T2" fmla="+- 0 13129 12565"/>
                  <a:gd name="T3" fmla="*/ 13129 h 667"/>
                  <a:gd name="T4" fmla="+- 0 6816 6243"/>
                  <a:gd name="T5" fmla="*/ T4 w 607"/>
                  <a:gd name="T6" fmla="+- 0 13129 12565"/>
                  <a:gd name="T7" fmla="*/ 13129 h 667"/>
                  <a:gd name="T8" fmla="+- 0 6811 6243"/>
                  <a:gd name="T9" fmla="*/ T8 w 607"/>
                  <a:gd name="T10" fmla="+- 0 13132 12565"/>
                  <a:gd name="T11" fmla="*/ 13132 h 667"/>
                  <a:gd name="T12" fmla="+- 0 6807 6243"/>
                  <a:gd name="T13" fmla="*/ T12 w 607"/>
                  <a:gd name="T14" fmla="+- 0 13136 12565"/>
                  <a:gd name="T15" fmla="*/ 13136 h 667"/>
                  <a:gd name="T16" fmla="+- 0 6809 6243"/>
                  <a:gd name="T17" fmla="*/ T16 w 607"/>
                  <a:gd name="T18" fmla="+- 0 13144 12565"/>
                  <a:gd name="T19" fmla="*/ 13144 h 667"/>
                  <a:gd name="T20" fmla="+- 0 6816 6243"/>
                  <a:gd name="T21" fmla="*/ T20 w 607"/>
                  <a:gd name="T22" fmla="+- 0 13177 12565"/>
                  <a:gd name="T23" fmla="*/ 13177 h 667"/>
                  <a:gd name="T24" fmla="+- 0 6845 6243"/>
                  <a:gd name="T25" fmla="*/ T24 w 607"/>
                  <a:gd name="T26" fmla="+- 0 13208 12565"/>
                  <a:gd name="T27" fmla="*/ 13208 h 667"/>
                  <a:gd name="T28" fmla="+- 0 6831 6243"/>
                  <a:gd name="T29" fmla="*/ T28 w 607"/>
                  <a:gd name="T30" fmla="+- 0 13139 12565"/>
                  <a:gd name="T31" fmla="*/ 13139 h 667"/>
                  <a:gd name="T32" fmla="+- 0 6828 6243"/>
                  <a:gd name="T33" fmla="*/ T32 w 607"/>
                  <a:gd name="T34" fmla="+- 0 13132 12565"/>
                  <a:gd name="T35" fmla="*/ 13132 h 667"/>
                  <a:gd name="T36" fmla="+- 0 6823 6243"/>
                  <a:gd name="T37" fmla="*/ T36 w 607"/>
                  <a:gd name="T38" fmla="+- 0 13129 12565"/>
                  <a:gd name="T39" fmla="*/ 13129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07" h="667">
                    <a:moveTo>
                      <a:pt x="580" y="564"/>
                    </a:moveTo>
                    <a:lnTo>
                      <a:pt x="573" y="564"/>
                    </a:lnTo>
                    <a:lnTo>
                      <a:pt x="568" y="567"/>
                    </a:lnTo>
                    <a:lnTo>
                      <a:pt x="564" y="571"/>
                    </a:lnTo>
                    <a:lnTo>
                      <a:pt x="566" y="579"/>
                    </a:lnTo>
                    <a:lnTo>
                      <a:pt x="573" y="612"/>
                    </a:lnTo>
                    <a:lnTo>
                      <a:pt x="602" y="643"/>
                    </a:lnTo>
                    <a:lnTo>
                      <a:pt x="588" y="574"/>
                    </a:lnTo>
                    <a:lnTo>
                      <a:pt x="585" y="567"/>
                    </a:lnTo>
                    <a:lnTo>
                      <a:pt x="580" y="564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6243" y="12565"/>
                <a:ext cx="607" cy="667"/>
              </a:xfrm>
              <a:custGeom>
                <a:avLst/>
                <a:gdLst>
                  <a:gd name="T0" fmla="+- 0 6259 6243"/>
                  <a:gd name="T1" fmla="*/ T0 w 607"/>
                  <a:gd name="T2" fmla="+- 0 12565 12565"/>
                  <a:gd name="T3" fmla="*/ 12565 h 667"/>
                  <a:gd name="T4" fmla="+- 0 6243 6243"/>
                  <a:gd name="T5" fmla="*/ T4 w 607"/>
                  <a:gd name="T6" fmla="+- 0 12582 12565"/>
                  <a:gd name="T7" fmla="*/ 12582 h 667"/>
                  <a:gd name="T8" fmla="+- 0 6798 6243"/>
                  <a:gd name="T9" fmla="*/ T8 w 607"/>
                  <a:gd name="T10" fmla="+- 0 13193 12565"/>
                  <a:gd name="T11" fmla="*/ 13193 h 667"/>
                  <a:gd name="T12" fmla="+- 0 6821 6243"/>
                  <a:gd name="T13" fmla="*/ T12 w 607"/>
                  <a:gd name="T14" fmla="+- 0 13200 12565"/>
                  <a:gd name="T15" fmla="*/ 13200 h 667"/>
                  <a:gd name="T16" fmla="+- 0 6816 6243"/>
                  <a:gd name="T17" fmla="*/ T16 w 607"/>
                  <a:gd name="T18" fmla="+- 0 13177 12565"/>
                  <a:gd name="T19" fmla="*/ 13177 h 667"/>
                  <a:gd name="T20" fmla="+- 0 6259 6243"/>
                  <a:gd name="T21" fmla="*/ T20 w 607"/>
                  <a:gd name="T22" fmla="+- 0 12565 12565"/>
                  <a:gd name="T23" fmla="*/ 12565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07" h="667">
                    <a:moveTo>
                      <a:pt x="16" y="0"/>
                    </a:moveTo>
                    <a:lnTo>
                      <a:pt x="0" y="17"/>
                    </a:lnTo>
                    <a:lnTo>
                      <a:pt x="555" y="628"/>
                    </a:lnTo>
                    <a:lnTo>
                      <a:pt x="578" y="635"/>
                    </a:lnTo>
                    <a:lnTo>
                      <a:pt x="573" y="61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5463" y="12625"/>
              <a:ext cx="607" cy="667"/>
              <a:chOff x="5463" y="12625"/>
              <a:chExt cx="607" cy="667"/>
            </a:xfrm>
          </p:grpSpPr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5463" y="12625"/>
                <a:ext cx="607" cy="667"/>
              </a:xfrm>
              <a:custGeom>
                <a:avLst/>
                <a:gdLst>
                  <a:gd name="T0" fmla="+- 0 5986 5463"/>
                  <a:gd name="T1" fmla="*/ T0 w 607"/>
                  <a:gd name="T2" fmla="+- 0 13242 12625"/>
                  <a:gd name="T3" fmla="*/ 13242 h 667"/>
                  <a:gd name="T4" fmla="+- 0 5979 5463"/>
                  <a:gd name="T5" fmla="*/ T4 w 607"/>
                  <a:gd name="T6" fmla="+- 0 13242 12625"/>
                  <a:gd name="T7" fmla="*/ 13242 h 667"/>
                  <a:gd name="T8" fmla="+- 0 5972 5463"/>
                  <a:gd name="T9" fmla="*/ T8 w 607"/>
                  <a:gd name="T10" fmla="+- 0 13244 12625"/>
                  <a:gd name="T11" fmla="*/ 13244 h 667"/>
                  <a:gd name="T12" fmla="+- 0 5972 5463"/>
                  <a:gd name="T13" fmla="*/ T12 w 607"/>
                  <a:gd name="T14" fmla="+- 0 13249 12625"/>
                  <a:gd name="T15" fmla="*/ 13249 h 667"/>
                  <a:gd name="T16" fmla="+- 0 5969 5463"/>
                  <a:gd name="T17" fmla="*/ T16 w 607"/>
                  <a:gd name="T18" fmla="+- 0 13256 12625"/>
                  <a:gd name="T19" fmla="*/ 13256 h 667"/>
                  <a:gd name="T20" fmla="+- 0 5972 5463"/>
                  <a:gd name="T21" fmla="*/ T20 w 607"/>
                  <a:gd name="T22" fmla="+- 0 13264 12625"/>
                  <a:gd name="T23" fmla="*/ 13264 h 667"/>
                  <a:gd name="T24" fmla="+- 0 5979 5463"/>
                  <a:gd name="T25" fmla="*/ T24 w 607"/>
                  <a:gd name="T26" fmla="+- 0 13264 12625"/>
                  <a:gd name="T27" fmla="*/ 13264 h 667"/>
                  <a:gd name="T28" fmla="+- 0 6070 5463"/>
                  <a:gd name="T29" fmla="*/ T28 w 607"/>
                  <a:gd name="T30" fmla="+- 0 13292 12625"/>
                  <a:gd name="T31" fmla="*/ 13292 h 667"/>
                  <a:gd name="T32" fmla="+- 0 6068 5463"/>
                  <a:gd name="T33" fmla="*/ T32 w 607"/>
                  <a:gd name="T34" fmla="+- 0 13285 12625"/>
                  <a:gd name="T35" fmla="*/ 13285 h 667"/>
                  <a:gd name="T36" fmla="+- 0 6048 5463"/>
                  <a:gd name="T37" fmla="*/ T36 w 607"/>
                  <a:gd name="T38" fmla="+- 0 13285 12625"/>
                  <a:gd name="T39" fmla="*/ 13285 h 667"/>
                  <a:gd name="T40" fmla="+- 0 6019 5463"/>
                  <a:gd name="T41" fmla="*/ T40 w 607"/>
                  <a:gd name="T42" fmla="+- 0 13253 12625"/>
                  <a:gd name="T43" fmla="*/ 13253 h 667"/>
                  <a:gd name="T44" fmla="+- 0 5986 5463"/>
                  <a:gd name="T45" fmla="*/ T44 w 607"/>
                  <a:gd name="T46" fmla="+- 0 13242 12625"/>
                  <a:gd name="T47" fmla="*/ 13242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607" h="667">
                    <a:moveTo>
                      <a:pt x="523" y="617"/>
                    </a:moveTo>
                    <a:lnTo>
                      <a:pt x="516" y="617"/>
                    </a:lnTo>
                    <a:lnTo>
                      <a:pt x="509" y="619"/>
                    </a:lnTo>
                    <a:lnTo>
                      <a:pt x="509" y="624"/>
                    </a:lnTo>
                    <a:lnTo>
                      <a:pt x="506" y="631"/>
                    </a:lnTo>
                    <a:lnTo>
                      <a:pt x="509" y="639"/>
                    </a:lnTo>
                    <a:lnTo>
                      <a:pt x="516" y="639"/>
                    </a:lnTo>
                    <a:lnTo>
                      <a:pt x="607" y="667"/>
                    </a:lnTo>
                    <a:lnTo>
                      <a:pt x="605" y="660"/>
                    </a:lnTo>
                    <a:lnTo>
                      <a:pt x="585" y="660"/>
                    </a:lnTo>
                    <a:lnTo>
                      <a:pt x="556" y="628"/>
                    </a:lnTo>
                    <a:lnTo>
                      <a:pt x="523" y="617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5463" y="12625"/>
                <a:ext cx="607" cy="667"/>
              </a:xfrm>
              <a:custGeom>
                <a:avLst/>
                <a:gdLst>
                  <a:gd name="T0" fmla="+- 0 6019 5463"/>
                  <a:gd name="T1" fmla="*/ T0 w 607"/>
                  <a:gd name="T2" fmla="+- 0 13253 12625"/>
                  <a:gd name="T3" fmla="*/ 13253 h 667"/>
                  <a:gd name="T4" fmla="+- 0 6048 5463"/>
                  <a:gd name="T5" fmla="*/ T4 w 607"/>
                  <a:gd name="T6" fmla="+- 0 13285 12625"/>
                  <a:gd name="T7" fmla="*/ 13285 h 667"/>
                  <a:gd name="T8" fmla="+- 0 6053 5463"/>
                  <a:gd name="T9" fmla="*/ T8 w 607"/>
                  <a:gd name="T10" fmla="+- 0 13280 12625"/>
                  <a:gd name="T11" fmla="*/ 13280 h 667"/>
                  <a:gd name="T12" fmla="+- 0 6046 5463"/>
                  <a:gd name="T13" fmla="*/ T12 w 607"/>
                  <a:gd name="T14" fmla="+- 0 13280 12625"/>
                  <a:gd name="T15" fmla="*/ 13280 h 667"/>
                  <a:gd name="T16" fmla="+- 0 6041 5463"/>
                  <a:gd name="T17" fmla="*/ T16 w 607"/>
                  <a:gd name="T18" fmla="+- 0 13260 12625"/>
                  <a:gd name="T19" fmla="*/ 13260 h 667"/>
                  <a:gd name="T20" fmla="+- 0 6019 5463"/>
                  <a:gd name="T21" fmla="*/ T20 w 607"/>
                  <a:gd name="T22" fmla="+- 0 13253 12625"/>
                  <a:gd name="T23" fmla="*/ 13253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07" h="667">
                    <a:moveTo>
                      <a:pt x="556" y="628"/>
                    </a:moveTo>
                    <a:lnTo>
                      <a:pt x="585" y="660"/>
                    </a:lnTo>
                    <a:lnTo>
                      <a:pt x="590" y="655"/>
                    </a:lnTo>
                    <a:lnTo>
                      <a:pt x="583" y="655"/>
                    </a:lnTo>
                    <a:lnTo>
                      <a:pt x="578" y="635"/>
                    </a:lnTo>
                    <a:lnTo>
                      <a:pt x="556" y="628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5463" y="12625"/>
                <a:ext cx="607" cy="667"/>
              </a:xfrm>
              <a:custGeom>
                <a:avLst/>
                <a:gdLst>
                  <a:gd name="T0" fmla="+- 0 6065 5463"/>
                  <a:gd name="T1" fmla="*/ T0 w 607"/>
                  <a:gd name="T2" fmla="+- 0 13269 12625"/>
                  <a:gd name="T3" fmla="*/ 13269 h 667"/>
                  <a:gd name="T4" fmla="+- 0 6048 5463"/>
                  <a:gd name="T5" fmla="*/ T4 w 607"/>
                  <a:gd name="T6" fmla="+- 0 13285 12625"/>
                  <a:gd name="T7" fmla="*/ 13285 h 667"/>
                  <a:gd name="T8" fmla="+- 0 6068 5463"/>
                  <a:gd name="T9" fmla="*/ T8 w 607"/>
                  <a:gd name="T10" fmla="+- 0 13285 12625"/>
                  <a:gd name="T11" fmla="*/ 13285 h 667"/>
                  <a:gd name="T12" fmla="+- 0 6065 5463"/>
                  <a:gd name="T13" fmla="*/ T12 w 607"/>
                  <a:gd name="T14" fmla="+- 0 13269 12625"/>
                  <a:gd name="T15" fmla="*/ 13269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07" h="667">
                    <a:moveTo>
                      <a:pt x="602" y="644"/>
                    </a:moveTo>
                    <a:lnTo>
                      <a:pt x="585" y="660"/>
                    </a:lnTo>
                    <a:lnTo>
                      <a:pt x="605" y="660"/>
                    </a:lnTo>
                    <a:lnTo>
                      <a:pt x="602" y="644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5463" y="12625"/>
                <a:ext cx="607" cy="667"/>
              </a:xfrm>
              <a:custGeom>
                <a:avLst/>
                <a:gdLst>
                  <a:gd name="T0" fmla="+- 0 6041 5463"/>
                  <a:gd name="T1" fmla="*/ T0 w 607"/>
                  <a:gd name="T2" fmla="+- 0 13260 12625"/>
                  <a:gd name="T3" fmla="*/ 13260 h 667"/>
                  <a:gd name="T4" fmla="+- 0 6046 5463"/>
                  <a:gd name="T5" fmla="*/ T4 w 607"/>
                  <a:gd name="T6" fmla="+- 0 13280 12625"/>
                  <a:gd name="T7" fmla="*/ 13280 h 667"/>
                  <a:gd name="T8" fmla="+- 0 6060 5463"/>
                  <a:gd name="T9" fmla="*/ T8 w 607"/>
                  <a:gd name="T10" fmla="+- 0 13266 12625"/>
                  <a:gd name="T11" fmla="*/ 13266 h 667"/>
                  <a:gd name="T12" fmla="+- 0 6041 5463"/>
                  <a:gd name="T13" fmla="*/ T12 w 607"/>
                  <a:gd name="T14" fmla="+- 0 13260 12625"/>
                  <a:gd name="T15" fmla="*/ 13260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07" h="667">
                    <a:moveTo>
                      <a:pt x="578" y="635"/>
                    </a:moveTo>
                    <a:lnTo>
                      <a:pt x="583" y="655"/>
                    </a:lnTo>
                    <a:lnTo>
                      <a:pt x="597" y="641"/>
                    </a:lnTo>
                    <a:lnTo>
                      <a:pt x="578" y="635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5463" y="12625"/>
                <a:ext cx="607" cy="667"/>
              </a:xfrm>
              <a:custGeom>
                <a:avLst/>
                <a:gdLst>
                  <a:gd name="T0" fmla="+- 0 6036 5463"/>
                  <a:gd name="T1" fmla="*/ T0 w 607"/>
                  <a:gd name="T2" fmla="+- 0 13237 12625"/>
                  <a:gd name="T3" fmla="*/ 13237 h 667"/>
                  <a:gd name="T4" fmla="+- 0 6041 5463"/>
                  <a:gd name="T5" fmla="*/ T4 w 607"/>
                  <a:gd name="T6" fmla="+- 0 13260 12625"/>
                  <a:gd name="T7" fmla="*/ 13260 h 667"/>
                  <a:gd name="T8" fmla="+- 0 6060 5463"/>
                  <a:gd name="T9" fmla="*/ T8 w 607"/>
                  <a:gd name="T10" fmla="+- 0 13266 12625"/>
                  <a:gd name="T11" fmla="*/ 13266 h 667"/>
                  <a:gd name="T12" fmla="+- 0 6046 5463"/>
                  <a:gd name="T13" fmla="*/ T12 w 607"/>
                  <a:gd name="T14" fmla="+- 0 13280 12625"/>
                  <a:gd name="T15" fmla="*/ 13280 h 667"/>
                  <a:gd name="T16" fmla="+- 0 6053 5463"/>
                  <a:gd name="T17" fmla="*/ T16 w 607"/>
                  <a:gd name="T18" fmla="+- 0 13280 12625"/>
                  <a:gd name="T19" fmla="*/ 13280 h 667"/>
                  <a:gd name="T20" fmla="+- 0 6065 5463"/>
                  <a:gd name="T21" fmla="*/ T20 w 607"/>
                  <a:gd name="T22" fmla="+- 0 13269 12625"/>
                  <a:gd name="T23" fmla="*/ 13269 h 667"/>
                  <a:gd name="T24" fmla="+- 0 6065 5463"/>
                  <a:gd name="T25" fmla="*/ T24 w 607"/>
                  <a:gd name="T26" fmla="+- 0 13268 12625"/>
                  <a:gd name="T27" fmla="*/ 13268 h 667"/>
                  <a:gd name="T28" fmla="+- 0 6036 5463"/>
                  <a:gd name="T29" fmla="*/ T28 w 607"/>
                  <a:gd name="T30" fmla="+- 0 13237 12625"/>
                  <a:gd name="T31" fmla="*/ 13237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607" h="667">
                    <a:moveTo>
                      <a:pt x="573" y="612"/>
                    </a:moveTo>
                    <a:lnTo>
                      <a:pt x="578" y="635"/>
                    </a:lnTo>
                    <a:lnTo>
                      <a:pt x="597" y="641"/>
                    </a:lnTo>
                    <a:lnTo>
                      <a:pt x="583" y="655"/>
                    </a:lnTo>
                    <a:lnTo>
                      <a:pt x="590" y="655"/>
                    </a:lnTo>
                    <a:lnTo>
                      <a:pt x="602" y="644"/>
                    </a:lnTo>
                    <a:lnTo>
                      <a:pt x="602" y="643"/>
                    </a:lnTo>
                    <a:lnTo>
                      <a:pt x="573" y="612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5463" y="12625"/>
                <a:ext cx="607" cy="667"/>
              </a:xfrm>
              <a:custGeom>
                <a:avLst/>
                <a:gdLst>
                  <a:gd name="T0" fmla="+- 0 6065 5463"/>
                  <a:gd name="T1" fmla="*/ T0 w 607"/>
                  <a:gd name="T2" fmla="+- 0 13268 12625"/>
                  <a:gd name="T3" fmla="*/ 13268 h 667"/>
                  <a:gd name="T4" fmla="+- 0 6065 5463"/>
                  <a:gd name="T5" fmla="*/ T4 w 607"/>
                  <a:gd name="T6" fmla="+- 0 13269 12625"/>
                  <a:gd name="T7" fmla="*/ 13269 h 667"/>
                  <a:gd name="T8" fmla="+- 0 6065 5463"/>
                  <a:gd name="T9" fmla="*/ T8 w 607"/>
                  <a:gd name="T10" fmla="+- 0 13268 12625"/>
                  <a:gd name="T11" fmla="*/ 13268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607" h="667">
                    <a:moveTo>
                      <a:pt x="602" y="643"/>
                    </a:moveTo>
                    <a:lnTo>
                      <a:pt x="602" y="644"/>
                    </a:lnTo>
                    <a:lnTo>
                      <a:pt x="602" y="643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5463" y="12625"/>
                <a:ext cx="607" cy="667"/>
              </a:xfrm>
              <a:custGeom>
                <a:avLst/>
                <a:gdLst>
                  <a:gd name="T0" fmla="+- 0 6044 5463"/>
                  <a:gd name="T1" fmla="*/ T0 w 607"/>
                  <a:gd name="T2" fmla="+- 0 13189 12625"/>
                  <a:gd name="T3" fmla="*/ 13189 h 667"/>
                  <a:gd name="T4" fmla="+- 0 6036 5463"/>
                  <a:gd name="T5" fmla="*/ T4 w 607"/>
                  <a:gd name="T6" fmla="+- 0 13189 12625"/>
                  <a:gd name="T7" fmla="*/ 13189 h 667"/>
                  <a:gd name="T8" fmla="+- 0 6032 5463"/>
                  <a:gd name="T9" fmla="*/ T8 w 607"/>
                  <a:gd name="T10" fmla="+- 0 13192 12625"/>
                  <a:gd name="T11" fmla="*/ 13192 h 667"/>
                  <a:gd name="T12" fmla="+- 0 6027 5463"/>
                  <a:gd name="T13" fmla="*/ T12 w 607"/>
                  <a:gd name="T14" fmla="+- 0 13196 12625"/>
                  <a:gd name="T15" fmla="*/ 13196 h 667"/>
                  <a:gd name="T16" fmla="+- 0 6029 5463"/>
                  <a:gd name="T17" fmla="*/ T16 w 607"/>
                  <a:gd name="T18" fmla="+- 0 13204 12625"/>
                  <a:gd name="T19" fmla="*/ 13204 h 667"/>
                  <a:gd name="T20" fmla="+- 0 6036 5463"/>
                  <a:gd name="T21" fmla="*/ T20 w 607"/>
                  <a:gd name="T22" fmla="+- 0 13237 12625"/>
                  <a:gd name="T23" fmla="*/ 13237 h 667"/>
                  <a:gd name="T24" fmla="+- 0 6065 5463"/>
                  <a:gd name="T25" fmla="*/ T24 w 607"/>
                  <a:gd name="T26" fmla="+- 0 13268 12625"/>
                  <a:gd name="T27" fmla="*/ 13268 h 667"/>
                  <a:gd name="T28" fmla="+- 0 6051 5463"/>
                  <a:gd name="T29" fmla="*/ T28 w 607"/>
                  <a:gd name="T30" fmla="+- 0 13199 12625"/>
                  <a:gd name="T31" fmla="*/ 13199 h 667"/>
                  <a:gd name="T32" fmla="+- 0 6048 5463"/>
                  <a:gd name="T33" fmla="*/ T32 w 607"/>
                  <a:gd name="T34" fmla="+- 0 13192 12625"/>
                  <a:gd name="T35" fmla="*/ 13192 h 667"/>
                  <a:gd name="T36" fmla="+- 0 6044 5463"/>
                  <a:gd name="T37" fmla="*/ T36 w 607"/>
                  <a:gd name="T38" fmla="+- 0 13189 12625"/>
                  <a:gd name="T39" fmla="*/ 13189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07" h="667">
                    <a:moveTo>
                      <a:pt x="581" y="564"/>
                    </a:moveTo>
                    <a:lnTo>
                      <a:pt x="573" y="564"/>
                    </a:lnTo>
                    <a:lnTo>
                      <a:pt x="569" y="567"/>
                    </a:lnTo>
                    <a:lnTo>
                      <a:pt x="564" y="571"/>
                    </a:lnTo>
                    <a:lnTo>
                      <a:pt x="566" y="579"/>
                    </a:lnTo>
                    <a:lnTo>
                      <a:pt x="573" y="612"/>
                    </a:lnTo>
                    <a:lnTo>
                      <a:pt x="602" y="643"/>
                    </a:lnTo>
                    <a:lnTo>
                      <a:pt x="588" y="574"/>
                    </a:lnTo>
                    <a:lnTo>
                      <a:pt x="585" y="567"/>
                    </a:lnTo>
                    <a:lnTo>
                      <a:pt x="581" y="564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5463" y="12625"/>
                <a:ext cx="607" cy="667"/>
              </a:xfrm>
              <a:custGeom>
                <a:avLst/>
                <a:gdLst>
                  <a:gd name="T0" fmla="+- 0 5480 5463"/>
                  <a:gd name="T1" fmla="*/ T0 w 607"/>
                  <a:gd name="T2" fmla="+- 0 12625 12625"/>
                  <a:gd name="T3" fmla="*/ 12625 h 667"/>
                  <a:gd name="T4" fmla="+- 0 5463 5463"/>
                  <a:gd name="T5" fmla="*/ T4 w 607"/>
                  <a:gd name="T6" fmla="+- 0 12642 12625"/>
                  <a:gd name="T7" fmla="*/ 12642 h 667"/>
                  <a:gd name="T8" fmla="+- 0 6019 5463"/>
                  <a:gd name="T9" fmla="*/ T8 w 607"/>
                  <a:gd name="T10" fmla="+- 0 13253 12625"/>
                  <a:gd name="T11" fmla="*/ 13253 h 667"/>
                  <a:gd name="T12" fmla="+- 0 6041 5463"/>
                  <a:gd name="T13" fmla="*/ T12 w 607"/>
                  <a:gd name="T14" fmla="+- 0 13260 12625"/>
                  <a:gd name="T15" fmla="*/ 13260 h 667"/>
                  <a:gd name="T16" fmla="+- 0 6036 5463"/>
                  <a:gd name="T17" fmla="*/ T16 w 607"/>
                  <a:gd name="T18" fmla="+- 0 13237 12625"/>
                  <a:gd name="T19" fmla="*/ 13237 h 667"/>
                  <a:gd name="T20" fmla="+- 0 5480 5463"/>
                  <a:gd name="T21" fmla="*/ T20 w 607"/>
                  <a:gd name="T22" fmla="+- 0 12625 12625"/>
                  <a:gd name="T23" fmla="*/ 12625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07" h="667">
                    <a:moveTo>
                      <a:pt x="17" y="0"/>
                    </a:moveTo>
                    <a:lnTo>
                      <a:pt x="0" y="17"/>
                    </a:lnTo>
                    <a:lnTo>
                      <a:pt x="556" y="628"/>
                    </a:lnTo>
                    <a:lnTo>
                      <a:pt x="578" y="635"/>
                    </a:lnTo>
                    <a:lnTo>
                      <a:pt x="573" y="612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4623" y="12685"/>
              <a:ext cx="607" cy="667"/>
              <a:chOff x="4623" y="12685"/>
              <a:chExt cx="607" cy="667"/>
            </a:xfrm>
          </p:grpSpPr>
          <p:sp>
            <p:nvSpPr>
              <p:cNvPr id="13" name="Freeform 26"/>
              <p:cNvSpPr>
                <a:spLocks/>
              </p:cNvSpPr>
              <p:nvPr/>
            </p:nvSpPr>
            <p:spPr bwMode="auto">
              <a:xfrm>
                <a:off x="4623" y="12685"/>
                <a:ext cx="607" cy="667"/>
              </a:xfrm>
              <a:custGeom>
                <a:avLst/>
                <a:gdLst>
                  <a:gd name="T0" fmla="+- 0 5146 4623"/>
                  <a:gd name="T1" fmla="*/ T0 w 607"/>
                  <a:gd name="T2" fmla="+- 0 13302 12685"/>
                  <a:gd name="T3" fmla="*/ 13302 h 667"/>
                  <a:gd name="T4" fmla="+- 0 5139 4623"/>
                  <a:gd name="T5" fmla="*/ T4 w 607"/>
                  <a:gd name="T6" fmla="+- 0 13302 12685"/>
                  <a:gd name="T7" fmla="*/ 13302 h 667"/>
                  <a:gd name="T8" fmla="+- 0 5132 4623"/>
                  <a:gd name="T9" fmla="*/ T8 w 607"/>
                  <a:gd name="T10" fmla="+- 0 13304 12685"/>
                  <a:gd name="T11" fmla="*/ 13304 h 667"/>
                  <a:gd name="T12" fmla="+- 0 5132 4623"/>
                  <a:gd name="T13" fmla="*/ T12 w 607"/>
                  <a:gd name="T14" fmla="+- 0 13309 12685"/>
                  <a:gd name="T15" fmla="*/ 13309 h 667"/>
                  <a:gd name="T16" fmla="+- 0 5129 4623"/>
                  <a:gd name="T17" fmla="*/ T16 w 607"/>
                  <a:gd name="T18" fmla="+- 0 13316 12685"/>
                  <a:gd name="T19" fmla="*/ 13316 h 667"/>
                  <a:gd name="T20" fmla="+- 0 5132 4623"/>
                  <a:gd name="T21" fmla="*/ T20 w 607"/>
                  <a:gd name="T22" fmla="+- 0 13324 12685"/>
                  <a:gd name="T23" fmla="*/ 13324 h 667"/>
                  <a:gd name="T24" fmla="+- 0 5139 4623"/>
                  <a:gd name="T25" fmla="*/ T24 w 607"/>
                  <a:gd name="T26" fmla="+- 0 13324 12685"/>
                  <a:gd name="T27" fmla="*/ 13324 h 667"/>
                  <a:gd name="T28" fmla="+- 0 5230 4623"/>
                  <a:gd name="T29" fmla="*/ T28 w 607"/>
                  <a:gd name="T30" fmla="+- 0 13352 12685"/>
                  <a:gd name="T31" fmla="*/ 13352 h 667"/>
                  <a:gd name="T32" fmla="+- 0 5229 4623"/>
                  <a:gd name="T33" fmla="*/ T32 w 607"/>
                  <a:gd name="T34" fmla="+- 0 13345 12685"/>
                  <a:gd name="T35" fmla="*/ 13345 h 667"/>
                  <a:gd name="T36" fmla="+- 0 5208 4623"/>
                  <a:gd name="T37" fmla="*/ T36 w 607"/>
                  <a:gd name="T38" fmla="+- 0 13345 12685"/>
                  <a:gd name="T39" fmla="*/ 13345 h 667"/>
                  <a:gd name="T40" fmla="+- 0 5179 4623"/>
                  <a:gd name="T41" fmla="*/ T40 w 607"/>
                  <a:gd name="T42" fmla="+- 0 13313 12685"/>
                  <a:gd name="T43" fmla="*/ 13313 h 667"/>
                  <a:gd name="T44" fmla="+- 0 5146 4623"/>
                  <a:gd name="T45" fmla="*/ T44 w 607"/>
                  <a:gd name="T46" fmla="+- 0 13302 12685"/>
                  <a:gd name="T47" fmla="*/ 13302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607" h="667">
                    <a:moveTo>
                      <a:pt x="523" y="617"/>
                    </a:moveTo>
                    <a:lnTo>
                      <a:pt x="516" y="617"/>
                    </a:lnTo>
                    <a:lnTo>
                      <a:pt x="509" y="619"/>
                    </a:lnTo>
                    <a:lnTo>
                      <a:pt x="509" y="624"/>
                    </a:lnTo>
                    <a:lnTo>
                      <a:pt x="506" y="631"/>
                    </a:lnTo>
                    <a:lnTo>
                      <a:pt x="509" y="639"/>
                    </a:lnTo>
                    <a:lnTo>
                      <a:pt x="516" y="639"/>
                    </a:lnTo>
                    <a:lnTo>
                      <a:pt x="607" y="667"/>
                    </a:lnTo>
                    <a:lnTo>
                      <a:pt x="606" y="660"/>
                    </a:lnTo>
                    <a:lnTo>
                      <a:pt x="585" y="660"/>
                    </a:lnTo>
                    <a:lnTo>
                      <a:pt x="556" y="628"/>
                    </a:lnTo>
                    <a:lnTo>
                      <a:pt x="523" y="617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7"/>
              <p:cNvSpPr>
                <a:spLocks/>
              </p:cNvSpPr>
              <p:nvPr/>
            </p:nvSpPr>
            <p:spPr bwMode="auto">
              <a:xfrm>
                <a:off x="4623" y="12685"/>
                <a:ext cx="607" cy="667"/>
              </a:xfrm>
              <a:custGeom>
                <a:avLst/>
                <a:gdLst>
                  <a:gd name="T0" fmla="+- 0 5179 4623"/>
                  <a:gd name="T1" fmla="*/ T0 w 607"/>
                  <a:gd name="T2" fmla="+- 0 13313 12685"/>
                  <a:gd name="T3" fmla="*/ 13313 h 667"/>
                  <a:gd name="T4" fmla="+- 0 5208 4623"/>
                  <a:gd name="T5" fmla="*/ T4 w 607"/>
                  <a:gd name="T6" fmla="+- 0 13345 12685"/>
                  <a:gd name="T7" fmla="*/ 13345 h 667"/>
                  <a:gd name="T8" fmla="+- 0 5213 4623"/>
                  <a:gd name="T9" fmla="*/ T8 w 607"/>
                  <a:gd name="T10" fmla="+- 0 13340 12685"/>
                  <a:gd name="T11" fmla="*/ 13340 h 667"/>
                  <a:gd name="T12" fmla="+- 0 5206 4623"/>
                  <a:gd name="T13" fmla="*/ T12 w 607"/>
                  <a:gd name="T14" fmla="+- 0 13340 12685"/>
                  <a:gd name="T15" fmla="*/ 13340 h 667"/>
                  <a:gd name="T16" fmla="+- 0 5202 4623"/>
                  <a:gd name="T17" fmla="*/ T16 w 607"/>
                  <a:gd name="T18" fmla="+- 0 13320 12685"/>
                  <a:gd name="T19" fmla="*/ 13320 h 667"/>
                  <a:gd name="T20" fmla="+- 0 5179 4623"/>
                  <a:gd name="T21" fmla="*/ T20 w 607"/>
                  <a:gd name="T22" fmla="+- 0 13313 12685"/>
                  <a:gd name="T23" fmla="*/ 13313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07" h="667">
                    <a:moveTo>
                      <a:pt x="556" y="628"/>
                    </a:moveTo>
                    <a:lnTo>
                      <a:pt x="585" y="660"/>
                    </a:lnTo>
                    <a:lnTo>
                      <a:pt x="590" y="655"/>
                    </a:lnTo>
                    <a:lnTo>
                      <a:pt x="583" y="655"/>
                    </a:lnTo>
                    <a:lnTo>
                      <a:pt x="579" y="635"/>
                    </a:lnTo>
                    <a:lnTo>
                      <a:pt x="556" y="628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8"/>
              <p:cNvSpPr>
                <a:spLocks/>
              </p:cNvSpPr>
              <p:nvPr/>
            </p:nvSpPr>
            <p:spPr bwMode="auto">
              <a:xfrm>
                <a:off x="4623" y="12685"/>
                <a:ext cx="607" cy="667"/>
              </a:xfrm>
              <a:custGeom>
                <a:avLst/>
                <a:gdLst>
                  <a:gd name="T0" fmla="+- 0 5225 4623"/>
                  <a:gd name="T1" fmla="*/ T0 w 607"/>
                  <a:gd name="T2" fmla="+- 0 13329 12685"/>
                  <a:gd name="T3" fmla="*/ 13329 h 667"/>
                  <a:gd name="T4" fmla="+- 0 5208 4623"/>
                  <a:gd name="T5" fmla="*/ T4 w 607"/>
                  <a:gd name="T6" fmla="+- 0 13345 12685"/>
                  <a:gd name="T7" fmla="*/ 13345 h 667"/>
                  <a:gd name="T8" fmla="+- 0 5229 4623"/>
                  <a:gd name="T9" fmla="*/ T8 w 607"/>
                  <a:gd name="T10" fmla="+- 0 13345 12685"/>
                  <a:gd name="T11" fmla="*/ 13345 h 667"/>
                  <a:gd name="T12" fmla="+- 0 5225 4623"/>
                  <a:gd name="T13" fmla="*/ T12 w 607"/>
                  <a:gd name="T14" fmla="+- 0 13329 12685"/>
                  <a:gd name="T15" fmla="*/ 13329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07" h="667">
                    <a:moveTo>
                      <a:pt x="602" y="644"/>
                    </a:moveTo>
                    <a:lnTo>
                      <a:pt x="585" y="660"/>
                    </a:lnTo>
                    <a:lnTo>
                      <a:pt x="606" y="660"/>
                    </a:lnTo>
                    <a:lnTo>
                      <a:pt x="602" y="644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9"/>
              <p:cNvSpPr>
                <a:spLocks/>
              </p:cNvSpPr>
              <p:nvPr/>
            </p:nvSpPr>
            <p:spPr bwMode="auto">
              <a:xfrm>
                <a:off x="4623" y="12685"/>
                <a:ext cx="607" cy="667"/>
              </a:xfrm>
              <a:custGeom>
                <a:avLst/>
                <a:gdLst>
                  <a:gd name="T0" fmla="+- 0 5202 4623"/>
                  <a:gd name="T1" fmla="*/ T0 w 607"/>
                  <a:gd name="T2" fmla="+- 0 13320 12685"/>
                  <a:gd name="T3" fmla="*/ 13320 h 667"/>
                  <a:gd name="T4" fmla="+- 0 5206 4623"/>
                  <a:gd name="T5" fmla="*/ T4 w 607"/>
                  <a:gd name="T6" fmla="+- 0 13340 12685"/>
                  <a:gd name="T7" fmla="*/ 13340 h 667"/>
                  <a:gd name="T8" fmla="+- 0 5220 4623"/>
                  <a:gd name="T9" fmla="*/ T8 w 607"/>
                  <a:gd name="T10" fmla="+- 0 13326 12685"/>
                  <a:gd name="T11" fmla="*/ 13326 h 667"/>
                  <a:gd name="T12" fmla="+- 0 5202 4623"/>
                  <a:gd name="T13" fmla="*/ T12 w 607"/>
                  <a:gd name="T14" fmla="+- 0 13320 12685"/>
                  <a:gd name="T15" fmla="*/ 13320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07" h="667">
                    <a:moveTo>
                      <a:pt x="579" y="635"/>
                    </a:moveTo>
                    <a:lnTo>
                      <a:pt x="583" y="655"/>
                    </a:lnTo>
                    <a:lnTo>
                      <a:pt x="597" y="641"/>
                    </a:lnTo>
                    <a:lnTo>
                      <a:pt x="579" y="635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30"/>
              <p:cNvSpPr>
                <a:spLocks/>
              </p:cNvSpPr>
              <p:nvPr/>
            </p:nvSpPr>
            <p:spPr bwMode="auto">
              <a:xfrm>
                <a:off x="4623" y="12685"/>
                <a:ext cx="607" cy="667"/>
              </a:xfrm>
              <a:custGeom>
                <a:avLst/>
                <a:gdLst>
                  <a:gd name="T0" fmla="+- 0 5196 4623"/>
                  <a:gd name="T1" fmla="*/ T0 w 607"/>
                  <a:gd name="T2" fmla="+- 0 13297 12685"/>
                  <a:gd name="T3" fmla="*/ 13297 h 667"/>
                  <a:gd name="T4" fmla="+- 0 5202 4623"/>
                  <a:gd name="T5" fmla="*/ T4 w 607"/>
                  <a:gd name="T6" fmla="+- 0 13320 12685"/>
                  <a:gd name="T7" fmla="*/ 13320 h 667"/>
                  <a:gd name="T8" fmla="+- 0 5220 4623"/>
                  <a:gd name="T9" fmla="*/ T8 w 607"/>
                  <a:gd name="T10" fmla="+- 0 13326 12685"/>
                  <a:gd name="T11" fmla="*/ 13326 h 667"/>
                  <a:gd name="T12" fmla="+- 0 5206 4623"/>
                  <a:gd name="T13" fmla="*/ T12 w 607"/>
                  <a:gd name="T14" fmla="+- 0 13340 12685"/>
                  <a:gd name="T15" fmla="*/ 13340 h 667"/>
                  <a:gd name="T16" fmla="+- 0 5213 4623"/>
                  <a:gd name="T17" fmla="*/ T16 w 607"/>
                  <a:gd name="T18" fmla="+- 0 13340 12685"/>
                  <a:gd name="T19" fmla="*/ 13340 h 667"/>
                  <a:gd name="T20" fmla="+- 0 5225 4623"/>
                  <a:gd name="T21" fmla="*/ T20 w 607"/>
                  <a:gd name="T22" fmla="+- 0 13329 12685"/>
                  <a:gd name="T23" fmla="*/ 13329 h 667"/>
                  <a:gd name="T24" fmla="+- 0 5225 4623"/>
                  <a:gd name="T25" fmla="*/ T24 w 607"/>
                  <a:gd name="T26" fmla="+- 0 13328 12685"/>
                  <a:gd name="T27" fmla="*/ 13328 h 667"/>
                  <a:gd name="T28" fmla="+- 0 5196 4623"/>
                  <a:gd name="T29" fmla="*/ T28 w 607"/>
                  <a:gd name="T30" fmla="+- 0 13297 12685"/>
                  <a:gd name="T31" fmla="*/ 13297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607" h="667">
                    <a:moveTo>
                      <a:pt x="573" y="612"/>
                    </a:moveTo>
                    <a:lnTo>
                      <a:pt x="579" y="635"/>
                    </a:lnTo>
                    <a:lnTo>
                      <a:pt x="597" y="641"/>
                    </a:lnTo>
                    <a:lnTo>
                      <a:pt x="583" y="655"/>
                    </a:lnTo>
                    <a:lnTo>
                      <a:pt x="590" y="655"/>
                    </a:lnTo>
                    <a:lnTo>
                      <a:pt x="602" y="644"/>
                    </a:lnTo>
                    <a:lnTo>
                      <a:pt x="602" y="643"/>
                    </a:lnTo>
                    <a:lnTo>
                      <a:pt x="573" y="612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31"/>
              <p:cNvSpPr>
                <a:spLocks/>
              </p:cNvSpPr>
              <p:nvPr/>
            </p:nvSpPr>
            <p:spPr bwMode="auto">
              <a:xfrm>
                <a:off x="4623" y="12685"/>
                <a:ext cx="607" cy="667"/>
              </a:xfrm>
              <a:custGeom>
                <a:avLst/>
                <a:gdLst>
                  <a:gd name="T0" fmla="+- 0 5225 4623"/>
                  <a:gd name="T1" fmla="*/ T0 w 607"/>
                  <a:gd name="T2" fmla="+- 0 13328 12685"/>
                  <a:gd name="T3" fmla="*/ 13328 h 667"/>
                  <a:gd name="T4" fmla="+- 0 5225 4623"/>
                  <a:gd name="T5" fmla="*/ T4 w 607"/>
                  <a:gd name="T6" fmla="+- 0 13329 12685"/>
                  <a:gd name="T7" fmla="*/ 13329 h 667"/>
                  <a:gd name="T8" fmla="+- 0 5225 4623"/>
                  <a:gd name="T9" fmla="*/ T8 w 607"/>
                  <a:gd name="T10" fmla="+- 0 13328 12685"/>
                  <a:gd name="T11" fmla="*/ 13328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607" h="667">
                    <a:moveTo>
                      <a:pt x="602" y="643"/>
                    </a:moveTo>
                    <a:lnTo>
                      <a:pt x="602" y="644"/>
                    </a:lnTo>
                    <a:lnTo>
                      <a:pt x="602" y="643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2"/>
              <p:cNvSpPr>
                <a:spLocks/>
              </p:cNvSpPr>
              <p:nvPr/>
            </p:nvSpPr>
            <p:spPr bwMode="auto">
              <a:xfrm>
                <a:off x="4623" y="12685"/>
                <a:ext cx="607" cy="667"/>
              </a:xfrm>
              <a:custGeom>
                <a:avLst/>
                <a:gdLst>
                  <a:gd name="T0" fmla="+- 0 5204 4623"/>
                  <a:gd name="T1" fmla="*/ T0 w 607"/>
                  <a:gd name="T2" fmla="+- 0 13249 12685"/>
                  <a:gd name="T3" fmla="*/ 13249 h 667"/>
                  <a:gd name="T4" fmla="+- 0 5196 4623"/>
                  <a:gd name="T5" fmla="*/ T4 w 607"/>
                  <a:gd name="T6" fmla="+- 0 13249 12685"/>
                  <a:gd name="T7" fmla="*/ 13249 h 667"/>
                  <a:gd name="T8" fmla="+- 0 5192 4623"/>
                  <a:gd name="T9" fmla="*/ T8 w 607"/>
                  <a:gd name="T10" fmla="+- 0 13252 12685"/>
                  <a:gd name="T11" fmla="*/ 13252 h 667"/>
                  <a:gd name="T12" fmla="+- 0 5187 4623"/>
                  <a:gd name="T13" fmla="*/ T12 w 607"/>
                  <a:gd name="T14" fmla="+- 0 13256 12685"/>
                  <a:gd name="T15" fmla="*/ 13256 h 667"/>
                  <a:gd name="T16" fmla="+- 0 5189 4623"/>
                  <a:gd name="T17" fmla="*/ T16 w 607"/>
                  <a:gd name="T18" fmla="+- 0 13264 12685"/>
                  <a:gd name="T19" fmla="*/ 13264 h 667"/>
                  <a:gd name="T20" fmla="+- 0 5196 4623"/>
                  <a:gd name="T21" fmla="*/ T20 w 607"/>
                  <a:gd name="T22" fmla="+- 0 13297 12685"/>
                  <a:gd name="T23" fmla="*/ 13297 h 667"/>
                  <a:gd name="T24" fmla="+- 0 5225 4623"/>
                  <a:gd name="T25" fmla="*/ T24 w 607"/>
                  <a:gd name="T26" fmla="+- 0 13328 12685"/>
                  <a:gd name="T27" fmla="*/ 13328 h 667"/>
                  <a:gd name="T28" fmla="+- 0 5211 4623"/>
                  <a:gd name="T29" fmla="*/ T28 w 607"/>
                  <a:gd name="T30" fmla="+- 0 13259 12685"/>
                  <a:gd name="T31" fmla="*/ 13259 h 667"/>
                  <a:gd name="T32" fmla="+- 0 5208 4623"/>
                  <a:gd name="T33" fmla="*/ T32 w 607"/>
                  <a:gd name="T34" fmla="+- 0 13252 12685"/>
                  <a:gd name="T35" fmla="*/ 13252 h 667"/>
                  <a:gd name="T36" fmla="+- 0 5204 4623"/>
                  <a:gd name="T37" fmla="*/ T36 w 607"/>
                  <a:gd name="T38" fmla="+- 0 13249 12685"/>
                  <a:gd name="T39" fmla="*/ 13249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07" h="667">
                    <a:moveTo>
                      <a:pt x="581" y="564"/>
                    </a:moveTo>
                    <a:lnTo>
                      <a:pt x="573" y="564"/>
                    </a:lnTo>
                    <a:lnTo>
                      <a:pt x="569" y="567"/>
                    </a:lnTo>
                    <a:lnTo>
                      <a:pt x="564" y="571"/>
                    </a:lnTo>
                    <a:lnTo>
                      <a:pt x="566" y="579"/>
                    </a:lnTo>
                    <a:lnTo>
                      <a:pt x="573" y="612"/>
                    </a:lnTo>
                    <a:lnTo>
                      <a:pt x="602" y="643"/>
                    </a:lnTo>
                    <a:lnTo>
                      <a:pt x="588" y="574"/>
                    </a:lnTo>
                    <a:lnTo>
                      <a:pt x="585" y="567"/>
                    </a:lnTo>
                    <a:lnTo>
                      <a:pt x="581" y="564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3"/>
              <p:cNvSpPr>
                <a:spLocks/>
              </p:cNvSpPr>
              <p:nvPr/>
            </p:nvSpPr>
            <p:spPr bwMode="auto">
              <a:xfrm>
                <a:off x="4623" y="12685"/>
                <a:ext cx="607" cy="667"/>
              </a:xfrm>
              <a:custGeom>
                <a:avLst/>
                <a:gdLst>
                  <a:gd name="T0" fmla="+- 0 4640 4623"/>
                  <a:gd name="T1" fmla="*/ T0 w 607"/>
                  <a:gd name="T2" fmla="+- 0 12685 12685"/>
                  <a:gd name="T3" fmla="*/ 12685 h 667"/>
                  <a:gd name="T4" fmla="+- 0 4623 4623"/>
                  <a:gd name="T5" fmla="*/ T4 w 607"/>
                  <a:gd name="T6" fmla="+- 0 12702 12685"/>
                  <a:gd name="T7" fmla="*/ 12702 h 667"/>
                  <a:gd name="T8" fmla="+- 0 5179 4623"/>
                  <a:gd name="T9" fmla="*/ T8 w 607"/>
                  <a:gd name="T10" fmla="+- 0 13313 12685"/>
                  <a:gd name="T11" fmla="*/ 13313 h 667"/>
                  <a:gd name="T12" fmla="+- 0 5202 4623"/>
                  <a:gd name="T13" fmla="*/ T12 w 607"/>
                  <a:gd name="T14" fmla="+- 0 13320 12685"/>
                  <a:gd name="T15" fmla="*/ 13320 h 667"/>
                  <a:gd name="T16" fmla="+- 0 5196 4623"/>
                  <a:gd name="T17" fmla="*/ T16 w 607"/>
                  <a:gd name="T18" fmla="+- 0 13297 12685"/>
                  <a:gd name="T19" fmla="*/ 13297 h 667"/>
                  <a:gd name="T20" fmla="+- 0 4640 4623"/>
                  <a:gd name="T21" fmla="*/ T20 w 607"/>
                  <a:gd name="T22" fmla="+- 0 12685 12685"/>
                  <a:gd name="T23" fmla="*/ 12685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07" h="667">
                    <a:moveTo>
                      <a:pt x="17" y="0"/>
                    </a:moveTo>
                    <a:lnTo>
                      <a:pt x="0" y="17"/>
                    </a:lnTo>
                    <a:lnTo>
                      <a:pt x="556" y="628"/>
                    </a:lnTo>
                    <a:lnTo>
                      <a:pt x="579" y="635"/>
                    </a:lnTo>
                    <a:lnTo>
                      <a:pt x="573" y="612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00A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2540" y="8502"/>
              <a:ext cx="7975" cy="6135"/>
              <a:chOff x="2540" y="8502"/>
              <a:chExt cx="7975" cy="6135"/>
            </a:xfrm>
          </p:grpSpPr>
          <p:sp>
            <p:nvSpPr>
              <p:cNvPr id="12" name="Freeform 35"/>
              <p:cNvSpPr>
                <a:spLocks/>
              </p:cNvSpPr>
              <p:nvPr/>
            </p:nvSpPr>
            <p:spPr bwMode="auto">
              <a:xfrm>
                <a:off x="2540" y="8502"/>
                <a:ext cx="7975" cy="6135"/>
              </a:xfrm>
              <a:custGeom>
                <a:avLst/>
                <a:gdLst>
                  <a:gd name="T0" fmla="+- 0 2540 2540"/>
                  <a:gd name="T1" fmla="*/ T0 w 7178"/>
                  <a:gd name="T2" fmla="+- 0 13880 8502"/>
                  <a:gd name="T3" fmla="*/ 13880 h 5378"/>
                  <a:gd name="T4" fmla="+- 0 9718 2540"/>
                  <a:gd name="T5" fmla="*/ T4 w 7178"/>
                  <a:gd name="T6" fmla="+- 0 13880 8502"/>
                  <a:gd name="T7" fmla="*/ 13880 h 5378"/>
                  <a:gd name="T8" fmla="+- 0 9718 2540"/>
                  <a:gd name="T9" fmla="*/ T8 w 7178"/>
                  <a:gd name="T10" fmla="+- 0 8502 8502"/>
                  <a:gd name="T11" fmla="*/ 8502 h 5378"/>
                  <a:gd name="T12" fmla="+- 0 2540 2540"/>
                  <a:gd name="T13" fmla="*/ T12 w 7178"/>
                  <a:gd name="T14" fmla="+- 0 8502 8502"/>
                  <a:gd name="T15" fmla="*/ 8502 h 5378"/>
                  <a:gd name="T16" fmla="+- 0 2540 2540"/>
                  <a:gd name="T17" fmla="*/ T16 w 7178"/>
                  <a:gd name="T18" fmla="+- 0 13880 8502"/>
                  <a:gd name="T19" fmla="*/ 13880 h 53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178" h="5378">
                    <a:moveTo>
                      <a:pt x="0" y="5378"/>
                    </a:moveTo>
                    <a:lnTo>
                      <a:pt x="7178" y="5378"/>
                    </a:lnTo>
                    <a:lnTo>
                      <a:pt x="7178" y="0"/>
                    </a:lnTo>
                    <a:lnTo>
                      <a:pt x="0" y="0"/>
                    </a:lnTo>
                    <a:lnTo>
                      <a:pt x="0" y="5378"/>
                    </a:lnTo>
                    <a:close/>
                  </a:path>
                </a:pathLst>
              </a:custGeom>
              <a:noFill/>
              <a:ln w="121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492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456"/>
          </a:xfrm>
        </p:spPr>
        <p:txBody>
          <a:bodyPr>
            <a:normAutofit/>
          </a:bodyPr>
          <a:lstStyle/>
          <a:p>
            <a:r>
              <a:rPr lang="en-US" dirty="0" err="1"/>
              <a:t>Ordenamiento</a:t>
            </a:r>
            <a:r>
              <a:rPr lang="en-US" dirty="0"/>
              <a:t> x </a:t>
            </a:r>
            <a:r>
              <a:rPr lang="en-US" dirty="0" err="1"/>
              <a:t>Selección</a:t>
            </a:r>
            <a:r>
              <a:rPr lang="es-ES_tradnl" dirty="0" smtClean="0">
                <a:effectLst/>
              </a:rPr>
              <a:t> </a:t>
            </a:r>
            <a:endParaRPr lang="en-US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703559" y="1005001"/>
            <a:ext cx="10900616" cy="7007609"/>
            <a:chOff x="379" y="7909"/>
            <a:chExt cx="11502" cy="7552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380" y="7910"/>
              <a:ext cx="11500" cy="7550"/>
              <a:chOff x="380" y="7910"/>
              <a:chExt cx="11500" cy="7550"/>
            </a:xfrm>
          </p:grpSpPr>
          <p:sp>
            <p:nvSpPr>
              <p:cNvPr id="11" name="Freeform 3"/>
              <p:cNvSpPr>
                <a:spLocks/>
              </p:cNvSpPr>
              <p:nvPr/>
            </p:nvSpPr>
            <p:spPr bwMode="auto">
              <a:xfrm>
                <a:off x="380" y="7910"/>
                <a:ext cx="11500" cy="7550"/>
              </a:xfrm>
              <a:custGeom>
                <a:avLst/>
                <a:gdLst>
                  <a:gd name="T0" fmla="+- 0 380 380"/>
                  <a:gd name="T1" fmla="*/ T0 w 11500"/>
                  <a:gd name="T2" fmla="+- 0 23009 7910"/>
                  <a:gd name="T3" fmla="*/ 23009 h 7550"/>
                  <a:gd name="T4" fmla="+- 0 11880 380"/>
                  <a:gd name="T5" fmla="*/ T4 w 11500"/>
                  <a:gd name="T6" fmla="+- 0 23009 7910"/>
                  <a:gd name="T7" fmla="*/ 23009 h 7550"/>
                  <a:gd name="T8" fmla="+- 0 11880 380"/>
                  <a:gd name="T9" fmla="*/ T8 w 11500"/>
                  <a:gd name="T10" fmla="+- 0 15460 7910"/>
                  <a:gd name="T11" fmla="*/ 15460 h 7550"/>
                  <a:gd name="T12" fmla="+- 0 380 380"/>
                  <a:gd name="T13" fmla="*/ T12 w 11500"/>
                  <a:gd name="T14" fmla="+- 0 15460 7910"/>
                  <a:gd name="T15" fmla="*/ 15460 h 7550"/>
                  <a:gd name="T16" fmla="+- 0 380 380"/>
                  <a:gd name="T17" fmla="*/ T16 w 11500"/>
                  <a:gd name="T18" fmla="+- 0 23009 7910"/>
                  <a:gd name="T19" fmla="*/ 23009 h 75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500" h="7550">
                    <a:moveTo>
                      <a:pt x="0" y="15099"/>
                    </a:moveTo>
                    <a:lnTo>
                      <a:pt x="11500" y="15099"/>
                    </a:lnTo>
                    <a:lnTo>
                      <a:pt x="11500" y="7550"/>
                    </a:lnTo>
                    <a:lnTo>
                      <a:pt x="0" y="7550"/>
                    </a:lnTo>
                    <a:lnTo>
                      <a:pt x="0" y="1509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530" y="8493"/>
              <a:ext cx="7199" cy="5400"/>
              <a:chOff x="2530" y="8493"/>
              <a:chExt cx="7199" cy="5400"/>
            </a:xfrm>
          </p:grpSpPr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2530" y="8493"/>
                <a:ext cx="7199" cy="5400"/>
              </a:xfrm>
              <a:custGeom>
                <a:avLst/>
                <a:gdLst>
                  <a:gd name="T0" fmla="+- 0 2530 2530"/>
                  <a:gd name="T1" fmla="*/ T0 w 7199"/>
                  <a:gd name="T2" fmla="+- 0 8493 8493"/>
                  <a:gd name="T3" fmla="*/ 8493 h 5400"/>
                  <a:gd name="T4" fmla="+- 0 9730 2530"/>
                  <a:gd name="T5" fmla="*/ T4 w 7199"/>
                  <a:gd name="T6" fmla="+- 0 8493 8493"/>
                  <a:gd name="T7" fmla="*/ 8493 h 5400"/>
                  <a:gd name="T8" fmla="+- 0 9730 2530"/>
                  <a:gd name="T9" fmla="*/ T8 w 7199"/>
                  <a:gd name="T10" fmla="+- 0 13892 8493"/>
                  <a:gd name="T11" fmla="*/ 13892 h 5400"/>
                  <a:gd name="T12" fmla="+- 0 2530 2530"/>
                  <a:gd name="T13" fmla="*/ T12 w 7199"/>
                  <a:gd name="T14" fmla="+- 0 13892 8493"/>
                  <a:gd name="T15" fmla="*/ 13892 h 5400"/>
                  <a:gd name="T16" fmla="+- 0 2530 2530"/>
                  <a:gd name="T17" fmla="*/ T16 w 7199"/>
                  <a:gd name="T18" fmla="+- 0 8493 8493"/>
                  <a:gd name="T19" fmla="*/ 8493 h 54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199" h="5400">
                    <a:moveTo>
                      <a:pt x="0" y="0"/>
                    </a:moveTo>
                    <a:lnTo>
                      <a:pt x="7200" y="0"/>
                    </a:lnTo>
                    <a:lnTo>
                      <a:pt x="7200" y="5399"/>
                    </a:lnTo>
                    <a:lnTo>
                      <a:pt x="0" y="539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" y="8613"/>
                <a:ext cx="6439" cy="5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540" y="8502"/>
              <a:ext cx="7178" cy="5378"/>
              <a:chOff x="2540" y="8502"/>
              <a:chExt cx="7178" cy="5378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2540" y="8502"/>
                <a:ext cx="7178" cy="5378"/>
              </a:xfrm>
              <a:custGeom>
                <a:avLst/>
                <a:gdLst>
                  <a:gd name="T0" fmla="+- 0 2540 2540"/>
                  <a:gd name="T1" fmla="*/ T0 w 7178"/>
                  <a:gd name="T2" fmla="+- 0 13880 8502"/>
                  <a:gd name="T3" fmla="*/ 13880 h 5378"/>
                  <a:gd name="T4" fmla="+- 0 9718 2540"/>
                  <a:gd name="T5" fmla="*/ T4 w 7178"/>
                  <a:gd name="T6" fmla="+- 0 13880 8502"/>
                  <a:gd name="T7" fmla="*/ 13880 h 5378"/>
                  <a:gd name="T8" fmla="+- 0 9718 2540"/>
                  <a:gd name="T9" fmla="*/ T8 w 7178"/>
                  <a:gd name="T10" fmla="+- 0 8502 8502"/>
                  <a:gd name="T11" fmla="*/ 8502 h 5378"/>
                  <a:gd name="T12" fmla="+- 0 2540 2540"/>
                  <a:gd name="T13" fmla="*/ T12 w 7178"/>
                  <a:gd name="T14" fmla="+- 0 8502 8502"/>
                  <a:gd name="T15" fmla="*/ 8502 h 5378"/>
                  <a:gd name="T16" fmla="+- 0 2540 2540"/>
                  <a:gd name="T17" fmla="*/ T16 w 7178"/>
                  <a:gd name="T18" fmla="+- 0 13880 8502"/>
                  <a:gd name="T19" fmla="*/ 13880 h 53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178" h="5378">
                    <a:moveTo>
                      <a:pt x="0" y="5378"/>
                    </a:moveTo>
                    <a:lnTo>
                      <a:pt x="7178" y="5378"/>
                    </a:lnTo>
                    <a:lnTo>
                      <a:pt x="7178" y="0"/>
                    </a:lnTo>
                    <a:lnTo>
                      <a:pt x="0" y="0"/>
                    </a:lnTo>
                    <a:lnTo>
                      <a:pt x="0" y="5378"/>
                    </a:lnTo>
                    <a:close/>
                  </a:path>
                </a:pathLst>
              </a:custGeom>
              <a:noFill/>
              <a:ln w="121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226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Ordenamiento</a:t>
            </a:r>
            <a:r>
              <a:rPr lang="en-US" dirty="0"/>
              <a:t> x </a:t>
            </a:r>
            <a:r>
              <a:rPr lang="en-US" dirty="0" err="1" smtClean="0"/>
              <a:t>Burbuja</a:t>
            </a:r>
            <a:endParaRPr lang="en-US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1032497" y="776593"/>
            <a:ext cx="11942252" cy="7473564"/>
            <a:chOff x="379" y="7909"/>
            <a:chExt cx="11502" cy="7552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380" y="7910"/>
              <a:ext cx="11500" cy="7550"/>
              <a:chOff x="380" y="7910"/>
              <a:chExt cx="11500" cy="7550"/>
            </a:xfrm>
          </p:grpSpPr>
          <p:sp>
            <p:nvSpPr>
              <p:cNvPr id="11" name="Freeform 3"/>
              <p:cNvSpPr>
                <a:spLocks/>
              </p:cNvSpPr>
              <p:nvPr/>
            </p:nvSpPr>
            <p:spPr bwMode="auto">
              <a:xfrm>
                <a:off x="380" y="7910"/>
                <a:ext cx="11500" cy="7550"/>
              </a:xfrm>
              <a:custGeom>
                <a:avLst/>
                <a:gdLst>
                  <a:gd name="T0" fmla="+- 0 380 380"/>
                  <a:gd name="T1" fmla="*/ T0 w 11500"/>
                  <a:gd name="T2" fmla="+- 0 23009 7910"/>
                  <a:gd name="T3" fmla="*/ 23009 h 7550"/>
                  <a:gd name="T4" fmla="+- 0 11880 380"/>
                  <a:gd name="T5" fmla="*/ T4 w 11500"/>
                  <a:gd name="T6" fmla="+- 0 23009 7910"/>
                  <a:gd name="T7" fmla="*/ 23009 h 7550"/>
                  <a:gd name="T8" fmla="+- 0 11880 380"/>
                  <a:gd name="T9" fmla="*/ T8 w 11500"/>
                  <a:gd name="T10" fmla="+- 0 15460 7910"/>
                  <a:gd name="T11" fmla="*/ 15460 h 7550"/>
                  <a:gd name="T12" fmla="+- 0 380 380"/>
                  <a:gd name="T13" fmla="*/ T12 w 11500"/>
                  <a:gd name="T14" fmla="+- 0 15460 7910"/>
                  <a:gd name="T15" fmla="*/ 15460 h 7550"/>
                  <a:gd name="T16" fmla="+- 0 380 380"/>
                  <a:gd name="T17" fmla="*/ T16 w 11500"/>
                  <a:gd name="T18" fmla="+- 0 23009 7910"/>
                  <a:gd name="T19" fmla="*/ 23009 h 75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500" h="7550">
                    <a:moveTo>
                      <a:pt x="0" y="15099"/>
                    </a:moveTo>
                    <a:lnTo>
                      <a:pt x="11500" y="15099"/>
                    </a:lnTo>
                    <a:lnTo>
                      <a:pt x="11500" y="7550"/>
                    </a:lnTo>
                    <a:lnTo>
                      <a:pt x="0" y="7550"/>
                    </a:lnTo>
                    <a:lnTo>
                      <a:pt x="0" y="1509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530" y="8493"/>
              <a:ext cx="7199" cy="5400"/>
              <a:chOff x="2530" y="8493"/>
              <a:chExt cx="7199" cy="5400"/>
            </a:xfrm>
          </p:grpSpPr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2530" y="8493"/>
                <a:ext cx="7199" cy="5400"/>
              </a:xfrm>
              <a:custGeom>
                <a:avLst/>
                <a:gdLst>
                  <a:gd name="T0" fmla="+- 0 2530 2530"/>
                  <a:gd name="T1" fmla="*/ T0 w 7199"/>
                  <a:gd name="T2" fmla="+- 0 8493 8493"/>
                  <a:gd name="T3" fmla="*/ 8493 h 5400"/>
                  <a:gd name="T4" fmla="+- 0 9730 2530"/>
                  <a:gd name="T5" fmla="*/ T4 w 7199"/>
                  <a:gd name="T6" fmla="+- 0 8493 8493"/>
                  <a:gd name="T7" fmla="*/ 8493 h 5400"/>
                  <a:gd name="T8" fmla="+- 0 9730 2530"/>
                  <a:gd name="T9" fmla="*/ T8 w 7199"/>
                  <a:gd name="T10" fmla="+- 0 13892 8493"/>
                  <a:gd name="T11" fmla="*/ 13892 h 5400"/>
                  <a:gd name="T12" fmla="+- 0 2530 2530"/>
                  <a:gd name="T13" fmla="*/ T12 w 7199"/>
                  <a:gd name="T14" fmla="+- 0 13892 8493"/>
                  <a:gd name="T15" fmla="*/ 13892 h 5400"/>
                  <a:gd name="T16" fmla="+- 0 2530 2530"/>
                  <a:gd name="T17" fmla="*/ T16 w 7199"/>
                  <a:gd name="T18" fmla="+- 0 8493 8493"/>
                  <a:gd name="T19" fmla="*/ 8493 h 54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199" h="5400">
                    <a:moveTo>
                      <a:pt x="0" y="0"/>
                    </a:moveTo>
                    <a:lnTo>
                      <a:pt x="7200" y="0"/>
                    </a:lnTo>
                    <a:lnTo>
                      <a:pt x="7200" y="5399"/>
                    </a:lnTo>
                    <a:lnTo>
                      <a:pt x="0" y="539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5" y="9393"/>
                <a:ext cx="3014" cy="4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0" y="9093"/>
                <a:ext cx="2597" cy="4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2540" y="8502"/>
              <a:ext cx="7178" cy="5378"/>
              <a:chOff x="2540" y="8502"/>
              <a:chExt cx="7178" cy="5378"/>
            </a:xfrm>
          </p:grpSpPr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2540" y="8502"/>
                <a:ext cx="7178" cy="5378"/>
              </a:xfrm>
              <a:custGeom>
                <a:avLst/>
                <a:gdLst>
                  <a:gd name="T0" fmla="+- 0 2540 2540"/>
                  <a:gd name="T1" fmla="*/ T0 w 7178"/>
                  <a:gd name="T2" fmla="+- 0 13880 8502"/>
                  <a:gd name="T3" fmla="*/ 13880 h 5378"/>
                  <a:gd name="T4" fmla="+- 0 9718 2540"/>
                  <a:gd name="T5" fmla="*/ T4 w 7178"/>
                  <a:gd name="T6" fmla="+- 0 13880 8502"/>
                  <a:gd name="T7" fmla="*/ 13880 h 5378"/>
                  <a:gd name="T8" fmla="+- 0 9718 2540"/>
                  <a:gd name="T9" fmla="*/ T8 w 7178"/>
                  <a:gd name="T10" fmla="+- 0 8502 8502"/>
                  <a:gd name="T11" fmla="*/ 8502 h 5378"/>
                  <a:gd name="T12" fmla="+- 0 2540 2540"/>
                  <a:gd name="T13" fmla="*/ T12 w 7178"/>
                  <a:gd name="T14" fmla="+- 0 8502 8502"/>
                  <a:gd name="T15" fmla="*/ 8502 h 5378"/>
                  <a:gd name="T16" fmla="+- 0 2540 2540"/>
                  <a:gd name="T17" fmla="*/ T16 w 7178"/>
                  <a:gd name="T18" fmla="+- 0 13880 8502"/>
                  <a:gd name="T19" fmla="*/ 13880 h 53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178" h="5378">
                    <a:moveTo>
                      <a:pt x="0" y="5378"/>
                    </a:moveTo>
                    <a:lnTo>
                      <a:pt x="7178" y="5378"/>
                    </a:lnTo>
                    <a:lnTo>
                      <a:pt x="7178" y="0"/>
                    </a:lnTo>
                    <a:lnTo>
                      <a:pt x="0" y="0"/>
                    </a:lnTo>
                    <a:lnTo>
                      <a:pt x="0" y="5378"/>
                    </a:lnTo>
                    <a:close/>
                  </a:path>
                </a:pathLst>
              </a:custGeom>
              <a:noFill/>
              <a:ln w="121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57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s-ES_tradnl" dirty="0"/>
              <a:t/>
            </a:r>
            <a:br>
              <a:rPr lang="es-ES_tradnl" dirty="0"/>
            </a:br>
            <a:r>
              <a:rPr lang="en-US" dirty="0" err="1"/>
              <a:t>Ordenamiento</a:t>
            </a:r>
            <a:r>
              <a:rPr lang="en-US" dirty="0"/>
              <a:t> x </a:t>
            </a:r>
            <a:r>
              <a:rPr lang="en-US" dirty="0" smtClean="0"/>
              <a:t>Shell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1662960" y="1343050"/>
            <a:ext cx="7766574" cy="4509204"/>
            <a:chOff x="380" y="7910"/>
            <a:chExt cx="11500" cy="755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380" y="7910"/>
              <a:ext cx="11500" cy="7550"/>
              <a:chOff x="380" y="7910"/>
              <a:chExt cx="11500" cy="7550"/>
            </a:xfrm>
          </p:grpSpPr>
          <p:sp>
            <p:nvSpPr>
              <p:cNvPr id="11" name="Freeform 3"/>
              <p:cNvSpPr>
                <a:spLocks/>
              </p:cNvSpPr>
              <p:nvPr/>
            </p:nvSpPr>
            <p:spPr bwMode="auto">
              <a:xfrm>
                <a:off x="380" y="7910"/>
                <a:ext cx="11500" cy="7550"/>
              </a:xfrm>
              <a:custGeom>
                <a:avLst/>
                <a:gdLst>
                  <a:gd name="T0" fmla="+- 0 380 380"/>
                  <a:gd name="T1" fmla="*/ T0 w 11500"/>
                  <a:gd name="T2" fmla="+- 0 23009 7910"/>
                  <a:gd name="T3" fmla="*/ 23009 h 7550"/>
                  <a:gd name="T4" fmla="+- 0 11880 380"/>
                  <a:gd name="T5" fmla="*/ T4 w 11500"/>
                  <a:gd name="T6" fmla="+- 0 23009 7910"/>
                  <a:gd name="T7" fmla="*/ 23009 h 7550"/>
                  <a:gd name="T8" fmla="+- 0 11880 380"/>
                  <a:gd name="T9" fmla="*/ T8 w 11500"/>
                  <a:gd name="T10" fmla="+- 0 15460 7910"/>
                  <a:gd name="T11" fmla="*/ 15460 h 7550"/>
                  <a:gd name="T12" fmla="+- 0 380 380"/>
                  <a:gd name="T13" fmla="*/ T12 w 11500"/>
                  <a:gd name="T14" fmla="+- 0 15460 7910"/>
                  <a:gd name="T15" fmla="*/ 15460 h 7550"/>
                  <a:gd name="T16" fmla="+- 0 380 380"/>
                  <a:gd name="T17" fmla="*/ T16 w 11500"/>
                  <a:gd name="T18" fmla="+- 0 23009 7910"/>
                  <a:gd name="T19" fmla="*/ 23009 h 75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500" h="7550">
                    <a:moveTo>
                      <a:pt x="0" y="15099"/>
                    </a:moveTo>
                    <a:lnTo>
                      <a:pt x="11500" y="15099"/>
                    </a:lnTo>
                    <a:lnTo>
                      <a:pt x="11500" y="7550"/>
                    </a:lnTo>
                    <a:lnTo>
                      <a:pt x="0" y="7550"/>
                    </a:lnTo>
                    <a:lnTo>
                      <a:pt x="0" y="1509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530" y="8493"/>
              <a:ext cx="7199" cy="5555"/>
              <a:chOff x="2530" y="8493"/>
              <a:chExt cx="7199" cy="5555"/>
            </a:xfrm>
          </p:grpSpPr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2530" y="8493"/>
                <a:ext cx="7199" cy="5400"/>
              </a:xfrm>
              <a:custGeom>
                <a:avLst/>
                <a:gdLst>
                  <a:gd name="T0" fmla="+- 0 2530 2530"/>
                  <a:gd name="T1" fmla="*/ T0 w 7199"/>
                  <a:gd name="T2" fmla="+- 0 8493 8493"/>
                  <a:gd name="T3" fmla="*/ 8493 h 5400"/>
                  <a:gd name="T4" fmla="+- 0 9730 2530"/>
                  <a:gd name="T5" fmla="*/ T4 w 7199"/>
                  <a:gd name="T6" fmla="+- 0 8493 8493"/>
                  <a:gd name="T7" fmla="*/ 8493 h 5400"/>
                  <a:gd name="T8" fmla="+- 0 9730 2530"/>
                  <a:gd name="T9" fmla="*/ T8 w 7199"/>
                  <a:gd name="T10" fmla="+- 0 13892 8493"/>
                  <a:gd name="T11" fmla="*/ 13892 h 5400"/>
                  <a:gd name="T12" fmla="+- 0 2530 2530"/>
                  <a:gd name="T13" fmla="*/ T12 w 7199"/>
                  <a:gd name="T14" fmla="+- 0 13892 8493"/>
                  <a:gd name="T15" fmla="*/ 13892 h 5400"/>
                  <a:gd name="T16" fmla="+- 0 2530 2530"/>
                  <a:gd name="T17" fmla="*/ T16 w 7199"/>
                  <a:gd name="T18" fmla="+- 0 8493 8493"/>
                  <a:gd name="T19" fmla="*/ 8493 h 54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199" h="5400">
                    <a:moveTo>
                      <a:pt x="0" y="0"/>
                    </a:moveTo>
                    <a:lnTo>
                      <a:pt x="7200" y="0"/>
                    </a:lnTo>
                    <a:lnTo>
                      <a:pt x="7200" y="5399"/>
                    </a:lnTo>
                    <a:lnTo>
                      <a:pt x="0" y="539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" y="8613"/>
                <a:ext cx="7079" cy="54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540" y="8670"/>
              <a:ext cx="7178" cy="5378"/>
              <a:chOff x="2540" y="8670"/>
              <a:chExt cx="7178" cy="5378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2540" y="8670"/>
                <a:ext cx="7178" cy="5378"/>
              </a:xfrm>
              <a:custGeom>
                <a:avLst/>
                <a:gdLst>
                  <a:gd name="T0" fmla="+- 0 2540 2540"/>
                  <a:gd name="T1" fmla="*/ T0 w 7178"/>
                  <a:gd name="T2" fmla="+- 0 13880 8502"/>
                  <a:gd name="T3" fmla="*/ 13880 h 5378"/>
                  <a:gd name="T4" fmla="+- 0 9718 2540"/>
                  <a:gd name="T5" fmla="*/ T4 w 7178"/>
                  <a:gd name="T6" fmla="+- 0 13880 8502"/>
                  <a:gd name="T7" fmla="*/ 13880 h 5378"/>
                  <a:gd name="T8" fmla="+- 0 9718 2540"/>
                  <a:gd name="T9" fmla="*/ T8 w 7178"/>
                  <a:gd name="T10" fmla="+- 0 8502 8502"/>
                  <a:gd name="T11" fmla="*/ 8502 h 5378"/>
                  <a:gd name="T12" fmla="+- 0 2540 2540"/>
                  <a:gd name="T13" fmla="*/ T12 w 7178"/>
                  <a:gd name="T14" fmla="+- 0 8502 8502"/>
                  <a:gd name="T15" fmla="*/ 8502 h 5378"/>
                  <a:gd name="T16" fmla="+- 0 2540 2540"/>
                  <a:gd name="T17" fmla="*/ T16 w 7178"/>
                  <a:gd name="T18" fmla="+- 0 13880 8502"/>
                  <a:gd name="T19" fmla="*/ 13880 h 53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178" h="5378">
                    <a:moveTo>
                      <a:pt x="0" y="5378"/>
                    </a:moveTo>
                    <a:lnTo>
                      <a:pt x="7178" y="5378"/>
                    </a:lnTo>
                    <a:lnTo>
                      <a:pt x="7178" y="0"/>
                    </a:lnTo>
                    <a:lnTo>
                      <a:pt x="0" y="0"/>
                    </a:lnTo>
                    <a:lnTo>
                      <a:pt x="0" y="5378"/>
                    </a:lnTo>
                    <a:close/>
                  </a:path>
                </a:pathLst>
              </a:custGeom>
              <a:noFill/>
              <a:ln w="121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4596409" y="1830557"/>
            <a:ext cx="4632110" cy="3226522"/>
            <a:chOff x="2529" y="1923"/>
            <a:chExt cx="7202" cy="5402"/>
          </a:xfrm>
        </p:grpSpPr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530" y="1925"/>
              <a:ext cx="7199" cy="5400"/>
              <a:chOff x="2530" y="1925"/>
              <a:chExt cx="7199" cy="5400"/>
            </a:xfrm>
          </p:grpSpPr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2530" y="1925"/>
                <a:ext cx="7199" cy="5400"/>
              </a:xfrm>
              <a:custGeom>
                <a:avLst/>
                <a:gdLst>
                  <a:gd name="T0" fmla="+- 0 2530 2530"/>
                  <a:gd name="T1" fmla="*/ T0 w 7199"/>
                  <a:gd name="T2" fmla="+- 0 7324 1925"/>
                  <a:gd name="T3" fmla="*/ 7324 h 5400"/>
                  <a:gd name="T4" fmla="+- 0 9730 2530"/>
                  <a:gd name="T5" fmla="*/ T4 w 7199"/>
                  <a:gd name="T6" fmla="+- 0 7324 1925"/>
                  <a:gd name="T7" fmla="*/ 7324 h 5400"/>
                  <a:gd name="T8" fmla="+- 0 9730 2530"/>
                  <a:gd name="T9" fmla="*/ T8 w 7199"/>
                  <a:gd name="T10" fmla="+- 0 1925 1925"/>
                  <a:gd name="T11" fmla="*/ 1925 h 5400"/>
                  <a:gd name="T12" fmla="+- 0 2530 2530"/>
                  <a:gd name="T13" fmla="*/ T12 w 7199"/>
                  <a:gd name="T14" fmla="+- 0 1925 1925"/>
                  <a:gd name="T15" fmla="*/ 1925 h 5400"/>
                  <a:gd name="T16" fmla="+- 0 2530 2530"/>
                  <a:gd name="T17" fmla="*/ T16 w 7199"/>
                  <a:gd name="T18" fmla="+- 0 7324 1925"/>
                  <a:gd name="T19" fmla="*/ 7324 h 54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199" h="5400">
                    <a:moveTo>
                      <a:pt x="0" y="5399"/>
                    </a:moveTo>
                    <a:lnTo>
                      <a:pt x="7200" y="5399"/>
                    </a:lnTo>
                    <a:lnTo>
                      <a:pt x="7200" y="0"/>
                    </a:lnTo>
                    <a:lnTo>
                      <a:pt x="0" y="0"/>
                    </a:lnTo>
                    <a:lnTo>
                      <a:pt x="0" y="539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4108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0" y="2045"/>
                <a:ext cx="7199" cy="5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2540" y="1934"/>
              <a:ext cx="7178" cy="5378"/>
              <a:chOff x="2540" y="1934"/>
              <a:chExt cx="7178" cy="5378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2540" y="1934"/>
                <a:ext cx="7178" cy="5378"/>
              </a:xfrm>
              <a:custGeom>
                <a:avLst/>
                <a:gdLst>
                  <a:gd name="T0" fmla="+- 0 2540 2540"/>
                  <a:gd name="T1" fmla="*/ T0 w 7178"/>
                  <a:gd name="T2" fmla="+- 0 7312 1934"/>
                  <a:gd name="T3" fmla="*/ 7312 h 5378"/>
                  <a:gd name="T4" fmla="+- 0 9718 2540"/>
                  <a:gd name="T5" fmla="*/ T4 w 7178"/>
                  <a:gd name="T6" fmla="+- 0 7312 1934"/>
                  <a:gd name="T7" fmla="*/ 7312 h 5378"/>
                  <a:gd name="T8" fmla="+- 0 9718 2540"/>
                  <a:gd name="T9" fmla="*/ T8 w 7178"/>
                  <a:gd name="T10" fmla="+- 0 1934 1934"/>
                  <a:gd name="T11" fmla="*/ 1934 h 5378"/>
                  <a:gd name="T12" fmla="+- 0 2540 2540"/>
                  <a:gd name="T13" fmla="*/ T12 w 7178"/>
                  <a:gd name="T14" fmla="+- 0 1934 1934"/>
                  <a:gd name="T15" fmla="*/ 1934 h 5378"/>
                  <a:gd name="T16" fmla="+- 0 2540 2540"/>
                  <a:gd name="T17" fmla="*/ T16 w 7178"/>
                  <a:gd name="T18" fmla="+- 0 7312 1934"/>
                  <a:gd name="T19" fmla="*/ 7312 h 53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178" h="5378">
                    <a:moveTo>
                      <a:pt x="0" y="5378"/>
                    </a:moveTo>
                    <a:lnTo>
                      <a:pt x="7178" y="5378"/>
                    </a:lnTo>
                    <a:lnTo>
                      <a:pt x="7178" y="0"/>
                    </a:lnTo>
                    <a:lnTo>
                      <a:pt x="0" y="0"/>
                    </a:lnTo>
                    <a:lnTo>
                      <a:pt x="0" y="5378"/>
                    </a:lnTo>
                    <a:close/>
                  </a:path>
                </a:pathLst>
              </a:custGeom>
              <a:noFill/>
              <a:ln w="121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0513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55839" y="274638"/>
            <a:ext cx="9520906" cy="1143000"/>
          </a:xfrm>
        </p:spPr>
        <p:txBody>
          <a:bodyPr>
            <a:normAutofit/>
          </a:bodyPr>
          <a:lstStyle/>
          <a:p>
            <a:r>
              <a:rPr lang="en-US" dirty="0" err="1"/>
              <a:t>Ordenamiento</a:t>
            </a:r>
            <a:r>
              <a:rPr lang="en-US" dirty="0"/>
              <a:t> x </a:t>
            </a:r>
            <a:r>
              <a:rPr lang="en-US" dirty="0" err="1" smtClean="0"/>
              <a:t>Mezcla</a:t>
            </a:r>
            <a:r>
              <a:rPr lang="es-ES_tradnl" dirty="0" smtClean="0"/>
              <a:t> </a:t>
            </a:r>
            <a:r>
              <a:rPr lang="en-US" dirty="0" err="1" smtClean="0"/>
              <a:t>MergeSort</a:t>
            </a:r>
            <a:r>
              <a:rPr lang="es-ES_tradnl" dirty="0" smtClean="0">
                <a:effectLst/>
              </a:rPr>
              <a:t> </a:t>
            </a:r>
            <a:endParaRPr lang="en-US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721835" y="1373187"/>
            <a:ext cx="7949318" cy="5323783"/>
            <a:chOff x="2529" y="1923"/>
            <a:chExt cx="7202" cy="5402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2530" y="1925"/>
              <a:ext cx="7199" cy="5400"/>
              <a:chOff x="2530" y="1925"/>
              <a:chExt cx="7199" cy="5400"/>
            </a:xfrm>
          </p:grpSpPr>
          <p:sp>
            <p:nvSpPr>
              <p:cNvPr id="9" name="Freeform 3"/>
              <p:cNvSpPr>
                <a:spLocks/>
              </p:cNvSpPr>
              <p:nvPr/>
            </p:nvSpPr>
            <p:spPr bwMode="auto">
              <a:xfrm>
                <a:off x="2530" y="1925"/>
                <a:ext cx="7199" cy="5400"/>
              </a:xfrm>
              <a:custGeom>
                <a:avLst/>
                <a:gdLst>
                  <a:gd name="T0" fmla="+- 0 2530 2530"/>
                  <a:gd name="T1" fmla="*/ T0 w 7199"/>
                  <a:gd name="T2" fmla="+- 0 7324 1925"/>
                  <a:gd name="T3" fmla="*/ 7324 h 5400"/>
                  <a:gd name="T4" fmla="+- 0 9730 2530"/>
                  <a:gd name="T5" fmla="*/ T4 w 7199"/>
                  <a:gd name="T6" fmla="+- 0 7324 1925"/>
                  <a:gd name="T7" fmla="*/ 7324 h 5400"/>
                  <a:gd name="T8" fmla="+- 0 9730 2530"/>
                  <a:gd name="T9" fmla="*/ T8 w 7199"/>
                  <a:gd name="T10" fmla="+- 0 1925 1925"/>
                  <a:gd name="T11" fmla="*/ 1925 h 5400"/>
                  <a:gd name="T12" fmla="+- 0 2530 2530"/>
                  <a:gd name="T13" fmla="*/ T12 w 7199"/>
                  <a:gd name="T14" fmla="+- 0 1925 1925"/>
                  <a:gd name="T15" fmla="*/ 1925 h 5400"/>
                  <a:gd name="T16" fmla="+- 0 2530 2530"/>
                  <a:gd name="T17" fmla="*/ T16 w 7199"/>
                  <a:gd name="T18" fmla="+- 0 7324 1925"/>
                  <a:gd name="T19" fmla="*/ 7324 h 54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199" h="5400">
                    <a:moveTo>
                      <a:pt x="0" y="5399"/>
                    </a:moveTo>
                    <a:lnTo>
                      <a:pt x="7200" y="5399"/>
                    </a:lnTo>
                    <a:lnTo>
                      <a:pt x="7200" y="0"/>
                    </a:lnTo>
                    <a:lnTo>
                      <a:pt x="0" y="0"/>
                    </a:lnTo>
                    <a:lnTo>
                      <a:pt x="0" y="539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5124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0" y="1925"/>
                <a:ext cx="7199" cy="5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2540" y="1934"/>
              <a:ext cx="7178" cy="5378"/>
              <a:chOff x="2540" y="1934"/>
              <a:chExt cx="7178" cy="5378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540" y="1934"/>
                <a:ext cx="7178" cy="5378"/>
              </a:xfrm>
              <a:custGeom>
                <a:avLst/>
                <a:gdLst>
                  <a:gd name="T0" fmla="+- 0 2540 2540"/>
                  <a:gd name="T1" fmla="*/ T0 w 7178"/>
                  <a:gd name="T2" fmla="+- 0 7312 1934"/>
                  <a:gd name="T3" fmla="*/ 7312 h 5378"/>
                  <a:gd name="T4" fmla="+- 0 9718 2540"/>
                  <a:gd name="T5" fmla="*/ T4 w 7178"/>
                  <a:gd name="T6" fmla="+- 0 7312 1934"/>
                  <a:gd name="T7" fmla="*/ 7312 h 5378"/>
                  <a:gd name="T8" fmla="+- 0 9718 2540"/>
                  <a:gd name="T9" fmla="*/ T8 w 7178"/>
                  <a:gd name="T10" fmla="+- 0 1934 1934"/>
                  <a:gd name="T11" fmla="*/ 1934 h 5378"/>
                  <a:gd name="T12" fmla="+- 0 2540 2540"/>
                  <a:gd name="T13" fmla="*/ T12 w 7178"/>
                  <a:gd name="T14" fmla="+- 0 1934 1934"/>
                  <a:gd name="T15" fmla="*/ 1934 h 5378"/>
                  <a:gd name="T16" fmla="+- 0 2540 2540"/>
                  <a:gd name="T17" fmla="*/ T16 w 7178"/>
                  <a:gd name="T18" fmla="+- 0 7312 1934"/>
                  <a:gd name="T19" fmla="*/ 7312 h 53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178" h="5378">
                    <a:moveTo>
                      <a:pt x="0" y="5378"/>
                    </a:moveTo>
                    <a:lnTo>
                      <a:pt x="7178" y="5378"/>
                    </a:lnTo>
                    <a:lnTo>
                      <a:pt x="7178" y="0"/>
                    </a:lnTo>
                    <a:lnTo>
                      <a:pt x="0" y="0"/>
                    </a:lnTo>
                    <a:lnTo>
                      <a:pt x="0" y="5378"/>
                    </a:lnTo>
                    <a:close/>
                  </a:path>
                </a:pathLst>
              </a:custGeom>
              <a:noFill/>
              <a:ln w="121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355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82234" y="274638"/>
            <a:ext cx="9226234" cy="1143000"/>
          </a:xfrm>
        </p:spPr>
        <p:txBody>
          <a:bodyPr>
            <a:normAutofit/>
          </a:bodyPr>
          <a:lstStyle/>
          <a:p>
            <a:r>
              <a:rPr lang="en-US" dirty="0" err="1"/>
              <a:t>Ordenamiento</a:t>
            </a:r>
            <a:r>
              <a:rPr lang="en-US" dirty="0"/>
              <a:t> </a:t>
            </a:r>
            <a:r>
              <a:rPr lang="en-US" dirty="0" err="1" smtClean="0"/>
              <a:t>Rápido</a:t>
            </a:r>
            <a:r>
              <a:rPr lang="es-ES_tradnl" dirty="0" smtClean="0"/>
              <a:t> </a:t>
            </a:r>
            <a:r>
              <a:rPr lang="en-US" dirty="0" err="1" smtClean="0"/>
              <a:t>QuickSort</a:t>
            </a:r>
            <a:r>
              <a:rPr lang="es-ES_tradnl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83" y="1210524"/>
            <a:ext cx="7775712" cy="564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85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</Words>
  <Application>Microsoft Macintosh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Ordenamiento x Inserción </vt:lpstr>
      <vt:lpstr>Ordenamiento x Selección </vt:lpstr>
      <vt:lpstr>Ordenamiento x Burbuja</vt:lpstr>
      <vt:lpstr>  Ordenamiento x Shell </vt:lpstr>
      <vt:lpstr>Ordenamiento x Mezcla MergeSort </vt:lpstr>
      <vt:lpstr>Ordenamiento Rápido QuickSort </vt:lpstr>
    </vt:vector>
  </TitlesOfParts>
  <Company>Proyectos Creativos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Ordenamiento x Inserción </dc:title>
  <dc:creator>Victor  Garro Abarca</dc:creator>
  <cp:lastModifiedBy>Victor  Garro Abarca</cp:lastModifiedBy>
  <cp:revision>2</cp:revision>
  <cp:lastPrinted>2014-10-02T17:18:03Z</cp:lastPrinted>
  <dcterms:created xsi:type="dcterms:W3CDTF">2014-10-02T17:06:36Z</dcterms:created>
  <dcterms:modified xsi:type="dcterms:W3CDTF">2014-10-02T17:21:16Z</dcterms:modified>
</cp:coreProperties>
</file>